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73" r:id="rId3"/>
    <p:sldId id="257" r:id="rId4"/>
    <p:sldId id="258" r:id="rId5"/>
    <p:sldId id="259" r:id="rId6"/>
    <p:sldId id="261" r:id="rId7"/>
    <p:sldId id="262" r:id="rId8"/>
    <p:sldId id="278" r:id="rId9"/>
    <p:sldId id="286" r:id="rId10"/>
    <p:sldId id="263" r:id="rId11"/>
    <p:sldId id="264" r:id="rId12"/>
    <p:sldId id="282" r:id="rId13"/>
    <p:sldId id="274" r:id="rId14"/>
    <p:sldId id="276" r:id="rId15"/>
    <p:sldId id="265" r:id="rId16"/>
    <p:sldId id="266" r:id="rId17"/>
    <p:sldId id="292" r:id="rId18"/>
    <p:sldId id="297" r:id="rId19"/>
    <p:sldId id="294" r:id="rId20"/>
    <p:sldId id="296" r:id="rId21"/>
    <p:sldId id="299" r:id="rId22"/>
    <p:sldId id="295" r:id="rId23"/>
    <p:sldId id="289" r:id="rId24"/>
    <p:sldId id="298" r:id="rId25"/>
    <p:sldId id="290" r:id="rId26"/>
    <p:sldId id="283" r:id="rId27"/>
    <p:sldId id="285" r:id="rId28"/>
    <p:sldId id="275" r:id="rId29"/>
    <p:sldId id="291" r:id="rId30"/>
    <p:sldId id="279" r:id="rId31"/>
    <p:sldId id="270" r:id="rId32"/>
    <p:sldId id="271" r:id="rId33"/>
    <p:sldId id="272" r:id="rId34"/>
  </p:sldIdLst>
  <p:sldSz cx="18288000" cy="10287000"/>
  <p:notesSz cx="18288000" cy="10287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8A54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3816" autoAdjust="0"/>
  </p:normalViewPr>
  <p:slideViewPr>
    <p:cSldViewPr>
      <p:cViewPr varScale="1">
        <p:scale>
          <a:sx n="40" d="100"/>
          <a:sy n="40" d="100"/>
        </p:scale>
        <p:origin x="96" y="1128"/>
      </p:cViewPr>
      <p:guideLst>
        <p:guide orient="horz" pos="3239"/>
        <p:guide pos="57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10358968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2025-06-12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10358968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4668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0358968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5715000" y="771525"/>
            <a:ext cx="6858000" cy="3857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0358968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339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276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928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624560" y="342900"/>
            <a:ext cx="4206240" cy="27622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27241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A3D5110-9FE0-496F-B26A-071D02F2DE37}" type="datetime1">
              <a:rPr lang="en-US" altLang="ko-KR"/>
              <a:pPr>
                <a:defRPr/>
              </a:pPr>
              <a:t>6/12/2025</a:t>
            </a:fld>
            <a:endParaRPr lang="ko-KR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563600" y="375285"/>
            <a:ext cx="4206240" cy="27241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13487400" y="342900"/>
            <a:ext cx="4206240" cy="27622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3548360" y="451485"/>
            <a:ext cx="4206240" cy="27241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3548361" y="375285"/>
            <a:ext cx="4206239" cy="272415"/>
          </a:xfrm>
        </p:spPr>
        <p:txBody>
          <a:bodyPr lIns="0" tIns="0" rIns="0" bIns="0"/>
          <a:lstStyle>
            <a:lvl1pPr algn="r"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008763"/>
            <a:ext cx="18288000" cy="120014"/>
          </a:xfrm>
          <a:custGeom>
            <a:avLst/>
            <a:gdLst/>
            <a:ahLst/>
            <a:cxnLst/>
            <a:rect l="l" t="t" r="r" b="b"/>
            <a:pathLst>
              <a:path w="18288000" h="120015">
                <a:moveTo>
                  <a:pt x="0" y="0"/>
                </a:moveTo>
                <a:lnTo>
                  <a:pt x="18287999" y="0"/>
                </a:lnTo>
                <a:lnTo>
                  <a:pt x="18287999" y="120011"/>
                </a:lnTo>
                <a:lnTo>
                  <a:pt x="0" y="120011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0109665"/>
            <a:ext cx="18288000" cy="38100"/>
          </a:xfrm>
          <a:custGeom>
            <a:avLst/>
            <a:gdLst/>
            <a:ahLst/>
            <a:cxnLst/>
            <a:rect l="l" t="t" r="r" b="b"/>
            <a:pathLst>
              <a:path w="18288000" h="38100">
                <a:moveTo>
                  <a:pt x="0" y="0"/>
                </a:moveTo>
                <a:lnTo>
                  <a:pt x="18287998" y="0"/>
                </a:lnTo>
                <a:lnTo>
                  <a:pt x="18287998" y="38098"/>
                </a:lnTo>
                <a:lnTo>
                  <a:pt x="0" y="38098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65631" y="4635246"/>
            <a:ext cx="3556737" cy="1018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548361" y="342900"/>
            <a:ext cx="4206239" cy="276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/>
  <p:hf hdr="0" ft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allygreatsite.com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008763"/>
            <a:ext cx="18288000" cy="120014"/>
          </a:xfrm>
          <a:custGeom>
            <a:avLst/>
            <a:gdLst/>
            <a:ahLst/>
            <a:cxnLst/>
            <a:rect l="l" t="t" r="r" b="b"/>
            <a:pathLst>
              <a:path w="18288000" h="120015">
                <a:moveTo>
                  <a:pt x="0" y="0"/>
                </a:moveTo>
                <a:lnTo>
                  <a:pt x="18287999" y="0"/>
                </a:lnTo>
                <a:lnTo>
                  <a:pt x="18287999" y="120011"/>
                </a:lnTo>
                <a:lnTo>
                  <a:pt x="0" y="120011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954000" y="776668"/>
            <a:ext cx="4851327" cy="4044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2600" spc="-600">
                <a:latin typeface="바탕"/>
                <a:cs typeface="바탕"/>
              </a:rPr>
              <a:t>동서울대학교    컴퓨터소프트웨어학과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16000" y="795718"/>
            <a:ext cx="1418590" cy="4044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sz="2600" spc="254">
                <a:solidFill>
                  <a:srgbClr val="181818"/>
                </a:solidFill>
                <a:latin typeface="Lucida Sans Unicode"/>
                <a:cs typeface="Lucida Sans Unicode"/>
              </a:rPr>
              <a:t>3-A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0" y="4229100"/>
            <a:ext cx="13068220" cy="1609310"/>
          </a:xfrm>
          <a:prstGeom prst="rect">
            <a:avLst/>
          </a:prstGeom>
        </p:spPr>
        <p:txBody>
          <a:bodyPr vert="horz" wrap="square" lIns="0" tIns="100330" rIns="0" bIns="0">
            <a:spAutoFit/>
          </a:bodyPr>
          <a:lstStyle/>
          <a:p>
            <a:pPr marL="12700" marR="5080" indent="1577340">
              <a:lnSpc>
                <a:spcPts val="11850"/>
              </a:lnSpc>
              <a:spcBef>
                <a:spcPts val="790"/>
              </a:spcBef>
              <a:defRPr/>
            </a:pPr>
            <a:r>
              <a:rPr lang="ko-KR" altLang="en-US" sz="10350" dirty="0">
                <a:latin typeface="Trebuchet MS"/>
                <a:cs typeface="Trebuchet MS"/>
              </a:rPr>
              <a:t>교내 </a:t>
            </a:r>
            <a:r>
              <a:rPr lang="en-US" altLang="ko-KR" sz="10350" dirty="0">
                <a:latin typeface="Trebuchet MS"/>
                <a:cs typeface="Trebuchet MS"/>
              </a:rPr>
              <a:t>SNS</a:t>
            </a:r>
            <a:r>
              <a:rPr lang="ko-KR" altLang="en-US" sz="10350" dirty="0">
                <a:latin typeface="Trebuchet MS"/>
                <a:cs typeface="Trebuchet MS"/>
              </a:rPr>
              <a:t> 프로젝트 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230600" y="9223147"/>
            <a:ext cx="3023004" cy="492353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defRPr/>
            </a:pPr>
            <a:r>
              <a:rPr lang="en-US" altLang="ko-KR" sz="3200" spc="-265">
                <a:solidFill>
                  <a:srgbClr val="181818"/>
                </a:solidFill>
                <a:latin typeface="바탕"/>
                <a:cs typeface="바탕"/>
              </a:rPr>
              <a:t>DSSN</a:t>
            </a:r>
            <a:endParaRPr lang="ko-KR" altLang="en-US" sz="3200" spc="-265">
              <a:solidFill>
                <a:srgbClr val="181818"/>
              </a:solidFill>
              <a:latin typeface="바탕"/>
              <a:cs typeface="바탕"/>
            </a:endParaRPr>
          </a:p>
        </p:txBody>
      </p:sp>
      <p:sp>
        <p:nvSpPr>
          <p:cNvPr id="8" name="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>
              <a:defRPr/>
            </a:pPr>
            <a:fld id="{1A3D5110-9FE0-496F-B26A-071D02F2DE37}" type="datetime1">
              <a:rPr lang="en-US" altLang="ko-KR"/>
              <a:pPr>
                <a:defRPr/>
              </a:pPr>
              <a:t>6/12/2025</a:t>
            </a:fld>
            <a:endParaRPr lang="ko-KR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 dirty="0">
              <a:latin typeface="바탕"/>
              <a:cs typeface="바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66525" y="2960496"/>
            <a:ext cx="6203315" cy="55188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Trebuchet MS"/>
                <a:cs typeface="Trebuchet MS"/>
              </a:rPr>
              <a:t> 해당 </a:t>
            </a:r>
            <a:r>
              <a:rPr lang="en-US" altLang="ko-KR" sz="2800" dirty="0">
                <a:latin typeface="Trebuchet MS"/>
                <a:cs typeface="Trebuchet MS"/>
              </a:rPr>
              <a:t>UML </a:t>
            </a:r>
            <a:r>
              <a:rPr lang="ko-KR" altLang="en-US" sz="2800" dirty="0">
                <a:latin typeface="Trebuchet MS"/>
                <a:cs typeface="Trebuchet MS"/>
              </a:rPr>
              <a:t>다이어그램은 교내 </a:t>
            </a:r>
            <a:r>
              <a:rPr lang="en-US" altLang="ko-KR" sz="2800" dirty="0">
                <a:latin typeface="Trebuchet MS"/>
                <a:cs typeface="Trebuchet MS"/>
              </a:rPr>
              <a:t>SNS </a:t>
            </a:r>
            <a:r>
              <a:rPr lang="ko-KR" altLang="en-US" sz="2800" dirty="0">
                <a:latin typeface="Trebuchet MS"/>
                <a:cs typeface="Trebuchet MS"/>
              </a:rPr>
              <a:t>플랫폼의 전체 기능 흐름을 사용자 관점에서 나타낸 것입니다</a:t>
            </a:r>
            <a:r>
              <a:rPr lang="en-US" altLang="ko-KR" sz="2800" dirty="0">
                <a:latin typeface="Trebuchet MS"/>
                <a:cs typeface="Trebuchet MS"/>
              </a:rPr>
              <a:t>.</a:t>
            </a: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altLang="ko-KR" sz="2800" dirty="0">
              <a:latin typeface="Trebuchet MS"/>
              <a:cs typeface="Trebuchet MS"/>
            </a:endParaRP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Trebuchet MS"/>
                <a:cs typeface="Trebuchet MS"/>
              </a:rPr>
              <a:t> 주요 </a:t>
            </a:r>
            <a:r>
              <a:rPr lang="en-US" altLang="ko-KR" sz="2800" dirty="0">
                <a:latin typeface="Trebuchet MS"/>
                <a:cs typeface="Trebuchet MS"/>
              </a:rPr>
              <a:t>actor</a:t>
            </a:r>
            <a:r>
              <a:rPr lang="ko-KR" altLang="en-US" sz="2800" dirty="0">
                <a:latin typeface="Trebuchet MS"/>
                <a:cs typeface="Trebuchet MS"/>
              </a:rPr>
              <a:t>는 일반 사용자와 </a:t>
            </a:r>
            <a:r>
              <a:rPr lang="ko-KR" altLang="en-US" sz="2800" dirty="0" smtClean="0">
                <a:latin typeface="Trebuchet MS"/>
                <a:cs typeface="Trebuchet MS"/>
              </a:rPr>
              <a:t>시스템  서버이며</a:t>
            </a:r>
            <a:r>
              <a:rPr lang="en-US" altLang="ko-KR" sz="2800" dirty="0">
                <a:latin typeface="Trebuchet MS"/>
                <a:cs typeface="Trebuchet MS"/>
              </a:rPr>
              <a:t>, </a:t>
            </a:r>
            <a:r>
              <a:rPr lang="ko-KR" altLang="en-US" sz="2800" dirty="0">
                <a:latin typeface="Trebuchet MS"/>
                <a:cs typeface="Trebuchet MS"/>
              </a:rPr>
              <a:t>각각 회원가입</a:t>
            </a:r>
            <a:r>
              <a:rPr lang="en-US" altLang="ko-KR" sz="2800" dirty="0">
                <a:latin typeface="Trebuchet MS"/>
                <a:cs typeface="Trebuchet MS"/>
              </a:rPr>
              <a:t>, </a:t>
            </a:r>
            <a:r>
              <a:rPr lang="ko-KR" altLang="en-US" sz="2800" dirty="0">
                <a:latin typeface="Trebuchet MS"/>
                <a:cs typeface="Trebuchet MS"/>
              </a:rPr>
              <a:t>로그인</a:t>
            </a:r>
            <a:r>
              <a:rPr lang="en-US" altLang="ko-KR" sz="2800" dirty="0">
                <a:latin typeface="Trebuchet MS"/>
                <a:cs typeface="Trebuchet MS"/>
              </a:rPr>
              <a:t>, </a:t>
            </a:r>
            <a:r>
              <a:rPr lang="ko-KR" altLang="en-US" sz="2800" dirty="0" err="1" smtClean="0">
                <a:latin typeface="Trebuchet MS"/>
                <a:cs typeface="Trebuchet MS"/>
              </a:rPr>
              <a:t>게시글</a:t>
            </a:r>
            <a:r>
              <a:rPr lang="ko-KR" altLang="en-US" sz="2800" dirty="0" smtClean="0">
                <a:latin typeface="Trebuchet MS"/>
                <a:cs typeface="Trebuchet MS"/>
              </a:rPr>
              <a:t> </a:t>
            </a:r>
            <a:r>
              <a:rPr lang="ko-KR" altLang="en-US" sz="2800" dirty="0">
                <a:latin typeface="Trebuchet MS"/>
                <a:cs typeface="Trebuchet MS"/>
              </a:rPr>
              <a:t>작성</a:t>
            </a:r>
            <a:r>
              <a:rPr lang="en-US" altLang="ko-KR" sz="2800" dirty="0" smtClean="0">
                <a:latin typeface="Trebuchet MS"/>
                <a:cs typeface="Trebuchet MS"/>
              </a:rPr>
              <a:t>, </a:t>
            </a:r>
            <a:r>
              <a:rPr lang="ko-KR" altLang="en-US" sz="2800" dirty="0" smtClean="0">
                <a:latin typeface="Trebuchet MS"/>
                <a:cs typeface="Trebuchet MS"/>
              </a:rPr>
              <a:t>댓글 </a:t>
            </a:r>
            <a:r>
              <a:rPr lang="ko-KR" altLang="en-US" sz="2800" dirty="0">
                <a:latin typeface="Trebuchet MS"/>
                <a:cs typeface="Trebuchet MS"/>
              </a:rPr>
              <a:t>작성</a:t>
            </a:r>
            <a:r>
              <a:rPr lang="en-US" altLang="ko-KR" sz="2800" dirty="0">
                <a:latin typeface="Trebuchet MS"/>
                <a:cs typeface="Trebuchet MS"/>
              </a:rPr>
              <a:t>, </a:t>
            </a:r>
            <a:r>
              <a:rPr lang="ko-KR" altLang="en-US" sz="2800" dirty="0" err="1">
                <a:latin typeface="Trebuchet MS"/>
                <a:cs typeface="Trebuchet MS"/>
              </a:rPr>
              <a:t>피드</a:t>
            </a:r>
            <a:r>
              <a:rPr lang="ko-KR" altLang="en-US" sz="2800" dirty="0">
                <a:latin typeface="Trebuchet MS"/>
                <a:cs typeface="Trebuchet MS"/>
              </a:rPr>
              <a:t> 보기 등의 기능을 </a:t>
            </a:r>
            <a:r>
              <a:rPr lang="en-US" altLang="ko-KR" sz="2800" dirty="0">
                <a:latin typeface="Trebuchet MS"/>
                <a:cs typeface="Trebuchet MS"/>
              </a:rPr>
              <a:t> </a:t>
            </a:r>
            <a:r>
              <a:rPr lang="ko-KR" altLang="en-US" sz="2800" dirty="0" smtClean="0">
                <a:latin typeface="Trebuchet MS"/>
                <a:cs typeface="Trebuchet MS"/>
              </a:rPr>
              <a:t>수행할 </a:t>
            </a:r>
            <a:r>
              <a:rPr lang="ko-KR" altLang="en-US" sz="2800" dirty="0">
                <a:latin typeface="Trebuchet MS"/>
                <a:cs typeface="Trebuchet MS"/>
              </a:rPr>
              <a:t>수 있습니다</a:t>
            </a:r>
            <a:r>
              <a:rPr lang="en-US" altLang="ko-KR" sz="2800" dirty="0">
                <a:latin typeface="Trebuchet MS"/>
                <a:cs typeface="Trebuchet MS"/>
              </a:rPr>
              <a:t>.</a:t>
            </a: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altLang="ko-KR" sz="2800" dirty="0" smtClean="0">
              <a:latin typeface="Trebuchet MS"/>
              <a:cs typeface="Trebuchet MS"/>
            </a:endParaRP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Trebuchet MS"/>
                <a:cs typeface="Trebuchet MS"/>
              </a:rPr>
              <a:t>이 </a:t>
            </a:r>
            <a:r>
              <a:rPr lang="ko-KR" altLang="en-US" sz="2800" dirty="0">
                <a:latin typeface="Trebuchet MS"/>
                <a:cs typeface="Trebuchet MS"/>
              </a:rPr>
              <a:t>다이어그램은 기능 구현 전 선계 기준으로 활용</a:t>
            </a:r>
            <a:endParaRPr lang="en-US" altLang="ko-KR" sz="28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52600" y="825360"/>
            <a:ext cx="1447800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700" dirty="0">
                <a:latin typeface="바탕"/>
                <a:cs typeface="바탕"/>
              </a:rPr>
              <a:t>UML</a:t>
            </a:r>
            <a:endParaRPr sz="4700" dirty="0">
              <a:latin typeface="바탕"/>
              <a:cs typeface="바탕"/>
            </a:endParaRPr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470DBA-87A2-40E0-A2E8-FFF1AE7B5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2117084"/>
            <a:ext cx="9601200" cy="720570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0" name="원형: 비어 있음 27">
            <a:extLst>
              <a:ext uri="{FF2B5EF4-FFF2-40B4-BE49-F238E27FC236}">
                <a16:creationId xmlns:a16="http://schemas.microsoft.com/office/drawing/2014/main" id="{F7695D36-F1D3-C150-3649-9C932462E543}"/>
              </a:ext>
            </a:extLst>
          </p:cNvPr>
          <p:cNvSpPr/>
          <p:nvPr/>
        </p:nvSpPr>
        <p:spPr>
          <a:xfrm>
            <a:off x="9525000" y="4381500"/>
            <a:ext cx="1371600" cy="1219296"/>
          </a:xfrm>
          <a:prstGeom prst="donut">
            <a:avLst>
              <a:gd name="adj" fmla="val 11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원형: 비어 있음 27">
            <a:extLst>
              <a:ext uri="{FF2B5EF4-FFF2-40B4-BE49-F238E27FC236}">
                <a16:creationId xmlns:a16="http://schemas.microsoft.com/office/drawing/2014/main" id="{F7695D36-F1D3-C150-3649-9C932462E543}"/>
              </a:ext>
            </a:extLst>
          </p:cNvPr>
          <p:cNvSpPr/>
          <p:nvPr/>
        </p:nvSpPr>
        <p:spPr>
          <a:xfrm>
            <a:off x="838200" y="5719937"/>
            <a:ext cx="1371600" cy="1219296"/>
          </a:xfrm>
          <a:prstGeom prst="donut">
            <a:avLst>
              <a:gd name="adj" fmla="val 11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685807" y="2742241"/>
            <a:ext cx="5750560" cy="5487670"/>
            <a:chOff x="5685807" y="2742241"/>
            <a:chExt cx="5750560" cy="5487670"/>
          </a:xfrm>
        </p:grpSpPr>
        <p:sp>
          <p:nvSpPr>
            <p:cNvPr id="4" name="object 4"/>
            <p:cNvSpPr/>
            <p:nvPr/>
          </p:nvSpPr>
          <p:spPr>
            <a:xfrm>
              <a:off x="8350178" y="5143499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49" y="3086099"/>
                  </a:moveTo>
                  <a:lnTo>
                    <a:pt x="1494987" y="3085365"/>
                  </a:lnTo>
                  <a:lnTo>
                    <a:pt x="1447291" y="3083176"/>
                  </a:lnTo>
                  <a:lnTo>
                    <a:pt x="1399982" y="3079555"/>
                  </a:lnTo>
                  <a:lnTo>
                    <a:pt x="1353082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8"/>
                  </a:lnTo>
                  <a:lnTo>
                    <a:pt x="1081459" y="3015874"/>
                  </a:lnTo>
                  <a:lnTo>
                    <a:pt x="1038017" y="3001557"/>
                  </a:lnTo>
                  <a:lnTo>
                    <a:pt x="995155" y="2985999"/>
                  </a:lnTo>
                  <a:lnTo>
                    <a:pt x="952893" y="2969221"/>
                  </a:lnTo>
                  <a:lnTo>
                    <a:pt x="911254" y="2951245"/>
                  </a:lnTo>
                  <a:lnTo>
                    <a:pt x="870257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3" y="2844140"/>
                  </a:lnTo>
                  <a:lnTo>
                    <a:pt x="675674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4"/>
                  </a:lnTo>
                  <a:lnTo>
                    <a:pt x="533766" y="2710280"/>
                  </a:lnTo>
                  <a:lnTo>
                    <a:pt x="500377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2"/>
                  </a:lnTo>
                  <a:lnTo>
                    <a:pt x="347034" y="2518087"/>
                  </a:lnTo>
                  <a:lnTo>
                    <a:pt x="319234" y="2483006"/>
                  </a:lnTo>
                  <a:lnTo>
                    <a:pt x="292441" y="2447112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1" y="2334756"/>
                  </a:lnTo>
                  <a:lnTo>
                    <a:pt x="195756" y="2295818"/>
                  </a:lnTo>
                  <a:lnTo>
                    <a:pt x="174314" y="2256172"/>
                  </a:lnTo>
                  <a:lnTo>
                    <a:pt x="154005" y="2215841"/>
                  </a:lnTo>
                  <a:lnTo>
                    <a:pt x="134853" y="2174845"/>
                  </a:lnTo>
                  <a:lnTo>
                    <a:pt x="116877" y="2133205"/>
                  </a:lnTo>
                  <a:lnTo>
                    <a:pt x="100100" y="2090943"/>
                  </a:lnTo>
                  <a:lnTo>
                    <a:pt x="84542" y="2048081"/>
                  </a:lnTo>
                  <a:lnTo>
                    <a:pt x="70225" y="2004639"/>
                  </a:lnTo>
                  <a:lnTo>
                    <a:pt x="57170" y="1960639"/>
                  </a:lnTo>
                  <a:lnTo>
                    <a:pt x="45399" y="1916103"/>
                  </a:lnTo>
                  <a:lnTo>
                    <a:pt x="34932" y="1871051"/>
                  </a:lnTo>
                  <a:lnTo>
                    <a:pt x="25792" y="1825505"/>
                  </a:lnTo>
                  <a:lnTo>
                    <a:pt x="18000" y="1779486"/>
                  </a:lnTo>
                  <a:lnTo>
                    <a:pt x="11576" y="1733016"/>
                  </a:lnTo>
                  <a:lnTo>
                    <a:pt x="6543" y="1686116"/>
                  </a:lnTo>
                  <a:lnTo>
                    <a:pt x="2922" y="1638807"/>
                  </a:lnTo>
                  <a:lnTo>
                    <a:pt x="733" y="1591111"/>
                  </a:lnTo>
                  <a:lnTo>
                    <a:pt x="0" y="1543084"/>
                  </a:lnTo>
                  <a:lnTo>
                    <a:pt x="733" y="1494987"/>
                  </a:lnTo>
                  <a:lnTo>
                    <a:pt x="2922" y="1447291"/>
                  </a:lnTo>
                  <a:lnTo>
                    <a:pt x="6543" y="1399983"/>
                  </a:lnTo>
                  <a:lnTo>
                    <a:pt x="11576" y="1353083"/>
                  </a:lnTo>
                  <a:lnTo>
                    <a:pt x="18000" y="1306613"/>
                  </a:lnTo>
                  <a:lnTo>
                    <a:pt x="25792" y="1260594"/>
                  </a:lnTo>
                  <a:lnTo>
                    <a:pt x="34932" y="1215048"/>
                  </a:lnTo>
                  <a:lnTo>
                    <a:pt x="45399" y="1169996"/>
                  </a:lnTo>
                  <a:lnTo>
                    <a:pt x="57170" y="1125459"/>
                  </a:lnTo>
                  <a:lnTo>
                    <a:pt x="70225" y="1081460"/>
                  </a:lnTo>
                  <a:lnTo>
                    <a:pt x="84542" y="1038018"/>
                  </a:lnTo>
                  <a:lnTo>
                    <a:pt x="100100" y="995155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5" y="870258"/>
                  </a:lnTo>
                  <a:lnTo>
                    <a:pt x="174314" y="829926"/>
                  </a:lnTo>
                  <a:lnTo>
                    <a:pt x="195756" y="790281"/>
                  </a:lnTo>
                  <a:lnTo>
                    <a:pt x="218311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4" y="603092"/>
                  </a:lnTo>
                  <a:lnTo>
                    <a:pt x="347034" y="568011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7"/>
                  </a:lnTo>
                  <a:lnTo>
                    <a:pt x="467867" y="436257"/>
                  </a:lnTo>
                  <a:lnTo>
                    <a:pt x="500377" y="405566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1"/>
                  </a:lnTo>
                  <a:lnTo>
                    <a:pt x="675674" y="266675"/>
                  </a:lnTo>
                  <a:lnTo>
                    <a:pt x="713133" y="241958"/>
                  </a:lnTo>
                  <a:lnTo>
                    <a:pt x="751343" y="218312"/>
                  </a:lnTo>
                  <a:lnTo>
                    <a:pt x="790281" y="195756"/>
                  </a:lnTo>
                  <a:lnTo>
                    <a:pt x="829926" y="174314"/>
                  </a:lnTo>
                  <a:lnTo>
                    <a:pt x="870257" y="154006"/>
                  </a:lnTo>
                  <a:lnTo>
                    <a:pt x="911254" y="134853"/>
                  </a:lnTo>
                  <a:lnTo>
                    <a:pt x="952893" y="116877"/>
                  </a:lnTo>
                  <a:lnTo>
                    <a:pt x="995155" y="100100"/>
                  </a:lnTo>
                  <a:lnTo>
                    <a:pt x="1038017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2" y="11577"/>
                  </a:lnTo>
                  <a:lnTo>
                    <a:pt x="1399982" y="6544"/>
                  </a:lnTo>
                  <a:lnTo>
                    <a:pt x="1447291" y="2922"/>
                  </a:lnTo>
                  <a:lnTo>
                    <a:pt x="1494987" y="733"/>
                  </a:lnTo>
                  <a:lnTo>
                    <a:pt x="1543030" y="0"/>
                  </a:lnTo>
                  <a:lnTo>
                    <a:pt x="1591111" y="733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4" y="25793"/>
                  </a:lnTo>
                  <a:lnTo>
                    <a:pt x="1871050" y="34933"/>
                  </a:lnTo>
                  <a:lnTo>
                    <a:pt x="1916102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0" y="84542"/>
                  </a:lnTo>
                  <a:lnTo>
                    <a:pt x="2090943" y="100100"/>
                  </a:lnTo>
                  <a:lnTo>
                    <a:pt x="2133204" y="116877"/>
                  </a:lnTo>
                  <a:lnTo>
                    <a:pt x="2174844" y="134853"/>
                  </a:lnTo>
                  <a:lnTo>
                    <a:pt x="2215840" y="154006"/>
                  </a:lnTo>
                  <a:lnTo>
                    <a:pt x="2256172" y="174314"/>
                  </a:lnTo>
                  <a:lnTo>
                    <a:pt x="2295817" y="195756"/>
                  </a:lnTo>
                  <a:lnTo>
                    <a:pt x="2334755" y="218312"/>
                  </a:lnTo>
                  <a:lnTo>
                    <a:pt x="2372964" y="241958"/>
                  </a:lnTo>
                  <a:lnTo>
                    <a:pt x="2410423" y="266675"/>
                  </a:lnTo>
                  <a:lnTo>
                    <a:pt x="2447111" y="292441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0" y="405566"/>
                  </a:lnTo>
                  <a:lnTo>
                    <a:pt x="2618231" y="436257"/>
                  </a:lnTo>
                  <a:lnTo>
                    <a:pt x="2649842" y="467867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1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4" y="829926"/>
                  </a:lnTo>
                  <a:lnTo>
                    <a:pt x="2932092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8" y="995155"/>
                  </a:lnTo>
                  <a:lnTo>
                    <a:pt x="3001556" y="1038018"/>
                  </a:lnTo>
                  <a:lnTo>
                    <a:pt x="3015873" y="1081460"/>
                  </a:lnTo>
                  <a:lnTo>
                    <a:pt x="3028928" y="1125459"/>
                  </a:lnTo>
                  <a:lnTo>
                    <a:pt x="3040699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1" y="1353083"/>
                  </a:lnTo>
                  <a:lnTo>
                    <a:pt x="3079555" y="1399983"/>
                  </a:lnTo>
                  <a:lnTo>
                    <a:pt x="3083176" y="1447291"/>
                  </a:lnTo>
                  <a:lnTo>
                    <a:pt x="3085365" y="1494987"/>
                  </a:lnTo>
                  <a:lnTo>
                    <a:pt x="3086098" y="1543014"/>
                  </a:lnTo>
                  <a:lnTo>
                    <a:pt x="3085365" y="1591111"/>
                  </a:lnTo>
                  <a:lnTo>
                    <a:pt x="3083176" y="1638807"/>
                  </a:lnTo>
                  <a:lnTo>
                    <a:pt x="3079555" y="1686116"/>
                  </a:lnTo>
                  <a:lnTo>
                    <a:pt x="3074521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699" y="1916103"/>
                  </a:lnTo>
                  <a:lnTo>
                    <a:pt x="3028928" y="1960639"/>
                  </a:lnTo>
                  <a:lnTo>
                    <a:pt x="3015873" y="2004639"/>
                  </a:lnTo>
                  <a:lnTo>
                    <a:pt x="3001556" y="2048081"/>
                  </a:lnTo>
                  <a:lnTo>
                    <a:pt x="2985998" y="2090943"/>
                  </a:lnTo>
                  <a:lnTo>
                    <a:pt x="2969221" y="2133205"/>
                  </a:lnTo>
                  <a:lnTo>
                    <a:pt x="2951245" y="2174845"/>
                  </a:lnTo>
                  <a:lnTo>
                    <a:pt x="2932092" y="2215841"/>
                  </a:lnTo>
                  <a:lnTo>
                    <a:pt x="2911784" y="2256172"/>
                  </a:lnTo>
                  <a:lnTo>
                    <a:pt x="2890342" y="2295818"/>
                  </a:lnTo>
                  <a:lnTo>
                    <a:pt x="2867787" y="2334756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2"/>
                  </a:lnTo>
                  <a:lnTo>
                    <a:pt x="2766864" y="2483006"/>
                  </a:lnTo>
                  <a:lnTo>
                    <a:pt x="2739064" y="2518087"/>
                  </a:lnTo>
                  <a:lnTo>
                    <a:pt x="2710280" y="2552332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0" y="2680532"/>
                  </a:lnTo>
                  <a:lnTo>
                    <a:pt x="2552332" y="2710280"/>
                  </a:lnTo>
                  <a:lnTo>
                    <a:pt x="2518087" y="2739064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3" y="2819423"/>
                  </a:lnTo>
                  <a:lnTo>
                    <a:pt x="2372964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0" y="2932093"/>
                  </a:lnTo>
                  <a:lnTo>
                    <a:pt x="2174844" y="2951245"/>
                  </a:lnTo>
                  <a:lnTo>
                    <a:pt x="2133204" y="2969221"/>
                  </a:lnTo>
                  <a:lnTo>
                    <a:pt x="2090943" y="2985999"/>
                  </a:lnTo>
                  <a:lnTo>
                    <a:pt x="2048080" y="3001557"/>
                  </a:lnTo>
                  <a:lnTo>
                    <a:pt x="2004639" y="3015874"/>
                  </a:lnTo>
                  <a:lnTo>
                    <a:pt x="1960639" y="3028928"/>
                  </a:lnTo>
                  <a:lnTo>
                    <a:pt x="1916102" y="3040700"/>
                  </a:lnTo>
                  <a:lnTo>
                    <a:pt x="1871050" y="3051166"/>
                  </a:lnTo>
                  <a:lnTo>
                    <a:pt x="1825504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6"/>
                  </a:lnTo>
                  <a:lnTo>
                    <a:pt x="1591111" y="3085365"/>
                  </a:lnTo>
                  <a:lnTo>
                    <a:pt x="1543049" y="3086099"/>
                  </a:lnTo>
                  <a:close/>
                </a:path>
              </a:pathLst>
            </a:custGeom>
            <a:solidFill>
              <a:srgbClr val="F1E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7992" y="2742241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61" y="3086099"/>
                  </a:moveTo>
                  <a:lnTo>
                    <a:pt x="1494987" y="3085365"/>
                  </a:lnTo>
                  <a:lnTo>
                    <a:pt x="1447291" y="3083177"/>
                  </a:lnTo>
                  <a:lnTo>
                    <a:pt x="1399983" y="3079555"/>
                  </a:lnTo>
                  <a:lnTo>
                    <a:pt x="1353083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9"/>
                  </a:lnTo>
                  <a:lnTo>
                    <a:pt x="1081459" y="3015874"/>
                  </a:lnTo>
                  <a:lnTo>
                    <a:pt x="1038018" y="3001557"/>
                  </a:lnTo>
                  <a:lnTo>
                    <a:pt x="995155" y="2985999"/>
                  </a:lnTo>
                  <a:lnTo>
                    <a:pt x="952894" y="2969221"/>
                  </a:lnTo>
                  <a:lnTo>
                    <a:pt x="911254" y="2951246"/>
                  </a:lnTo>
                  <a:lnTo>
                    <a:pt x="870258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4" y="2844140"/>
                  </a:lnTo>
                  <a:lnTo>
                    <a:pt x="675675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5"/>
                  </a:lnTo>
                  <a:lnTo>
                    <a:pt x="533766" y="2710280"/>
                  </a:lnTo>
                  <a:lnTo>
                    <a:pt x="500378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3"/>
                  </a:lnTo>
                  <a:lnTo>
                    <a:pt x="347034" y="2518087"/>
                  </a:lnTo>
                  <a:lnTo>
                    <a:pt x="319235" y="2483007"/>
                  </a:lnTo>
                  <a:lnTo>
                    <a:pt x="292441" y="2447112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2" y="2334756"/>
                  </a:lnTo>
                  <a:lnTo>
                    <a:pt x="195756" y="2295818"/>
                  </a:lnTo>
                  <a:lnTo>
                    <a:pt x="174314" y="2256172"/>
                  </a:lnTo>
                  <a:lnTo>
                    <a:pt x="154006" y="2215841"/>
                  </a:lnTo>
                  <a:lnTo>
                    <a:pt x="134853" y="2174845"/>
                  </a:lnTo>
                  <a:lnTo>
                    <a:pt x="116877" y="2133205"/>
                  </a:lnTo>
                  <a:lnTo>
                    <a:pt x="100100" y="2090943"/>
                  </a:lnTo>
                  <a:lnTo>
                    <a:pt x="84542" y="2048081"/>
                  </a:lnTo>
                  <a:lnTo>
                    <a:pt x="70225" y="2004639"/>
                  </a:lnTo>
                  <a:lnTo>
                    <a:pt x="57170" y="1960639"/>
                  </a:lnTo>
                  <a:lnTo>
                    <a:pt x="45399" y="1916103"/>
                  </a:lnTo>
                  <a:lnTo>
                    <a:pt x="34933" y="1871051"/>
                  </a:lnTo>
                  <a:lnTo>
                    <a:pt x="25793" y="1825505"/>
                  </a:lnTo>
                  <a:lnTo>
                    <a:pt x="18000" y="1779486"/>
                  </a:lnTo>
                  <a:lnTo>
                    <a:pt x="11577" y="1733016"/>
                  </a:lnTo>
                  <a:lnTo>
                    <a:pt x="6544" y="1686116"/>
                  </a:lnTo>
                  <a:lnTo>
                    <a:pt x="2922" y="1638808"/>
                  </a:lnTo>
                  <a:lnTo>
                    <a:pt x="734" y="1591112"/>
                  </a:lnTo>
                  <a:lnTo>
                    <a:pt x="0" y="1543038"/>
                  </a:lnTo>
                  <a:lnTo>
                    <a:pt x="734" y="1494988"/>
                  </a:lnTo>
                  <a:lnTo>
                    <a:pt x="2922" y="1447291"/>
                  </a:lnTo>
                  <a:lnTo>
                    <a:pt x="6544" y="1399983"/>
                  </a:lnTo>
                  <a:lnTo>
                    <a:pt x="11577" y="1353083"/>
                  </a:lnTo>
                  <a:lnTo>
                    <a:pt x="18000" y="1306613"/>
                  </a:lnTo>
                  <a:lnTo>
                    <a:pt x="25793" y="1260594"/>
                  </a:lnTo>
                  <a:lnTo>
                    <a:pt x="34933" y="1215048"/>
                  </a:lnTo>
                  <a:lnTo>
                    <a:pt x="45399" y="1169996"/>
                  </a:lnTo>
                  <a:lnTo>
                    <a:pt x="57170" y="1125460"/>
                  </a:lnTo>
                  <a:lnTo>
                    <a:pt x="70225" y="1081460"/>
                  </a:lnTo>
                  <a:lnTo>
                    <a:pt x="84542" y="1038018"/>
                  </a:lnTo>
                  <a:lnTo>
                    <a:pt x="100100" y="995156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6" y="870258"/>
                  </a:lnTo>
                  <a:lnTo>
                    <a:pt x="174314" y="829927"/>
                  </a:lnTo>
                  <a:lnTo>
                    <a:pt x="195756" y="790281"/>
                  </a:lnTo>
                  <a:lnTo>
                    <a:pt x="218312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5" y="603092"/>
                  </a:lnTo>
                  <a:lnTo>
                    <a:pt x="347034" y="568012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8"/>
                  </a:lnTo>
                  <a:lnTo>
                    <a:pt x="467867" y="436257"/>
                  </a:lnTo>
                  <a:lnTo>
                    <a:pt x="500378" y="405567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2"/>
                  </a:lnTo>
                  <a:lnTo>
                    <a:pt x="675675" y="266676"/>
                  </a:lnTo>
                  <a:lnTo>
                    <a:pt x="713134" y="241959"/>
                  </a:lnTo>
                  <a:lnTo>
                    <a:pt x="751343" y="218312"/>
                  </a:lnTo>
                  <a:lnTo>
                    <a:pt x="790281" y="195757"/>
                  </a:lnTo>
                  <a:lnTo>
                    <a:pt x="829926" y="174314"/>
                  </a:lnTo>
                  <a:lnTo>
                    <a:pt x="870258" y="154006"/>
                  </a:lnTo>
                  <a:lnTo>
                    <a:pt x="911254" y="134853"/>
                  </a:lnTo>
                  <a:lnTo>
                    <a:pt x="952894" y="116878"/>
                  </a:lnTo>
                  <a:lnTo>
                    <a:pt x="995155" y="100100"/>
                  </a:lnTo>
                  <a:lnTo>
                    <a:pt x="1038018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3" y="11577"/>
                  </a:lnTo>
                  <a:lnTo>
                    <a:pt x="1399983" y="6544"/>
                  </a:lnTo>
                  <a:lnTo>
                    <a:pt x="1447291" y="2922"/>
                  </a:lnTo>
                  <a:lnTo>
                    <a:pt x="1494987" y="734"/>
                  </a:lnTo>
                  <a:lnTo>
                    <a:pt x="1543049" y="0"/>
                  </a:lnTo>
                  <a:lnTo>
                    <a:pt x="1591111" y="734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5" y="25793"/>
                  </a:lnTo>
                  <a:lnTo>
                    <a:pt x="1871051" y="34933"/>
                  </a:lnTo>
                  <a:lnTo>
                    <a:pt x="1916103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1" y="84542"/>
                  </a:lnTo>
                  <a:lnTo>
                    <a:pt x="2090943" y="100100"/>
                  </a:lnTo>
                  <a:lnTo>
                    <a:pt x="2133205" y="116878"/>
                  </a:lnTo>
                  <a:lnTo>
                    <a:pt x="2174844" y="134853"/>
                  </a:lnTo>
                  <a:lnTo>
                    <a:pt x="2215841" y="154006"/>
                  </a:lnTo>
                  <a:lnTo>
                    <a:pt x="2256172" y="174314"/>
                  </a:lnTo>
                  <a:lnTo>
                    <a:pt x="2295817" y="195757"/>
                  </a:lnTo>
                  <a:lnTo>
                    <a:pt x="2334755" y="218312"/>
                  </a:lnTo>
                  <a:lnTo>
                    <a:pt x="2372965" y="241959"/>
                  </a:lnTo>
                  <a:lnTo>
                    <a:pt x="2410424" y="266676"/>
                  </a:lnTo>
                  <a:lnTo>
                    <a:pt x="2447111" y="292442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1" y="405567"/>
                  </a:lnTo>
                  <a:lnTo>
                    <a:pt x="2618231" y="436257"/>
                  </a:lnTo>
                  <a:lnTo>
                    <a:pt x="2649842" y="467868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2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5" y="829927"/>
                  </a:lnTo>
                  <a:lnTo>
                    <a:pt x="2932093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9" y="995156"/>
                  </a:lnTo>
                  <a:lnTo>
                    <a:pt x="3001557" y="1038018"/>
                  </a:lnTo>
                  <a:lnTo>
                    <a:pt x="3015874" y="1081460"/>
                  </a:lnTo>
                  <a:lnTo>
                    <a:pt x="3028929" y="1125460"/>
                  </a:lnTo>
                  <a:lnTo>
                    <a:pt x="3040700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2" y="1353083"/>
                  </a:lnTo>
                  <a:lnTo>
                    <a:pt x="3079555" y="1399983"/>
                  </a:lnTo>
                  <a:lnTo>
                    <a:pt x="3083177" y="1447291"/>
                  </a:lnTo>
                  <a:lnTo>
                    <a:pt x="3085365" y="1494988"/>
                  </a:lnTo>
                  <a:lnTo>
                    <a:pt x="3086099" y="1543050"/>
                  </a:lnTo>
                  <a:lnTo>
                    <a:pt x="3085365" y="1591112"/>
                  </a:lnTo>
                  <a:lnTo>
                    <a:pt x="3083177" y="1638808"/>
                  </a:lnTo>
                  <a:lnTo>
                    <a:pt x="3079555" y="1686116"/>
                  </a:lnTo>
                  <a:lnTo>
                    <a:pt x="3074522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700" y="1916103"/>
                  </a:lnTo>
                  <a:lnTo>
                    <a:pt x="3028929" y="1960639"/>
                  </a:lnTo>
                  <a:lnTo>
                    <a:pt x="3015874" y="2004639"/>
                  </a:lnTo>
                  <a:lnTo>
                    <a:pt x="3001557" y="2048081"/>
                  </a:lnTo>
                  <a:lnTo>
                    <a:pt x="2985999" y="2090943"/>
                  </a:lnTo>
                  <a:lnTo>
                    <a:pt x="2969221" y="2133205"/>
                  </a:lnTo>
                  <a:lnTo>
                    <a:pt x="2951245" y="2174845"/>
                  </a:lnTo>
                  <a:lnTo>
                    <a:pt x="2932093" y="2215841"/>
                  </a:lnTo>
                  <a:lnTo>
                    <a:pt x="2911785" y="2256172"/>
                  </a:lnTo>
                  <a:lnTo>
                    <a:pt x="2890342" y="2295818"/>
                  </a:lnTo>
                  <a:lnTo>
                    <a:pt x="2867787" y="2334756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2"/>
                  </a:lnTo>
                  <a:lnTo>
                    <a:pt x="2766864" y="2483007"/>
                  </a:lnTo>
                  <a:lnTo>
                    <a:pt x="2739064" y="2518087"/>
                  </a:lnTo>
                  <a:lnTo>
                    <a:pt x="2710280" y="2552333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1" y="2680532"/>
                  </a:lnTo>
                  <a:lnTo>
                    <a:pt x="2552332" y="2710280"/>
                  </a:lnTo>
                  <a:lnTo>
                    <a:pt x="2518087" y="2739065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4" y="2819423"/>
                  </a:lnTo>
                  <a:lnTo>
                    <a:pt x="2372965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1" y="2932093"/>
                  </a:lnTo>
                  <a:lnTo>
                    <a:pt x="2174844" y="2951246"/>
                  </a:lnTo>
                  <a:lnTo>
                    <a:pt x="2133205" y="2969221"/>
                  </a:lnTo>
                  <a:lnTo>
                    <a:pt x="2090943" y="2985999"/>
                  </a:lnTo>
                  <a:lnTo>
                    <a:pt x="2048081" y="3001557"/>
                  </a:lnTo>
                  <a:lnTo>
                    <a:pt x="2004639" y="3015874"/>
                  </a:lnTo>
                  <a:lnTo>
                    <a:pt x="1960639" y="3028929"/>
                  </a:lnTo>
                  <a:lnTo>
                    <a:pt x="1916103" y="3040700"/>
                  </a:lnTo>
                  <a:lnTo>
                    <a:pt x="1871051" y="3051166"/>
                  </a:lnTo>
                  <a:lnTo>
                    <a:pt x="1825505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7"/>
                  </a:lnTo>
                  <a:lnTo>
                    <a:pt x="1591111" y="3085365"/>
                  </a:lnTo>
                  <a:lnTo>
                    <a:pt x="1543061" y="3086099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5685807" y="4848619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56" y="3086099"/>
                  </a:moveTo>
                  <a:lnTo>
                    <a:pt x="1494987" y="3085365"/>
                  </a:lnTo>
                  <a:lnTo>
                    <a:pt x="1447291" y="3083177"/>
                  </a:lnTo>
                  <a:lnTo>
                    <a:pt x="1399982" y="3079555"/>
                  </a:lnTo>
                  <a:lnTo>
                    <a:pt x="1353082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9"/>
                  </a:lnTo>
                  <a:lnTo>
                    <a:pt x="1081459" y="3015874"/>
                  </a:lnTo>
                  <a:lnTo>
                    <a:pt x="1038018" y="3001557"/>
                  </a:lnTo>
                  <a:lnTo>
                    <a:pt x="995155" y="2985999"/>
                  </a:lnTo>
                  <a:lnTo>
                    <a:pt x="952893" y="2969221"/>
                  </a:lnTo>
                  <a:lnTo>
                    <a:pt x="911254" y="2951246"/>
                  </a:lnTo>
                  <a:lnTo>
                    <a:pt x="870258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3" y="2844140"/>
                  </a:lnTo>
                  <a:lnTo>
                    <a:pt x="675674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4"/>
                  </a:lnTo>
                  <a:lnTo>
                    <a:pt x="533766" y="2710280"/>
                  </a:lnTo>
                  <a:lnTo>
                    <a:pt x="500377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2"/>
                  </a:lnTo>
                  <a:lnTo>
                    <a:pt x="347034" y="2518087"/>
                  </a:lnTo>
                  <a:lnTo>
                    <a:pt x="319234" y="2483006"/>
                  </a:lnTo>
                  <a:lnTo>
                    <a:pt x="292441" y="2447111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1" y="2334755"/>
                  </a:lnTo>
                  <a:lnTo>
                    <a:pt x="195756" y="2295818"/>
                  </a:lnTo>
                  <a:lnTo>
                    <a:pt x="174313" y="2256172"/>
                  </a:lnTo>
                  <a:lnTo>
                    <a:pt x="154005" y="2215841"/>
                  </a:lnTo>
                  <a:lnTo>
                    <a:pt x="134853" y="2174844"/>
                  </a:lnTo>
                  <a:lnTo>
                    <a:pt x="116877" y="2133205"/>
                  </a:lnTo>
                  <a:lnTo>
                    <a:pt x="100099" y="2090943"/>
                  </a:lnTo>
                  <a:lnTo>
                    <a:pt x="84541" y="2048081"/>
                  </a:lnTo>
                  <a:lnTo>
                    <a:pt x="70224" y="2004639"/>
                  </a:lnTo>
                  <a:lnTo>
                    <a:pt x="57169" y="1960639"/>
                  </a:lnTo>
                  <a:lnTo>
                    <a:pt x="45398" y="1916103"/>
                  </a:lnTo>
                  <a:lnTo>
                    <a:pt x="34932" y="1871051"/>
                  </a:lnTo>
                  <a:lnTo>
                    <a:pt x="25792" y="1825505"/>
                  </a:lnTo>
                  <a:lnTo>
                    <a:pt x="18000" y="1779486"/>
                  </a:lnTo>
                  <a:lnTo>
                    <a:pt x="11576" y="1733016"/>
                  </a:lnTo>
                  <a:lnTo>
                    <a:pt x="6543" y="1686116"/>
                  </a:lnTo>
                  <a:lnTo>
                    <a:pt x="2921" y="1638807"/>
                  </a:lnTo>
                  <a:lnTo>
                    <a:pt x="733" y="1591111"/>
                  </a:lnTo>
                  <a:lnTo>
                    <a:pt x="0" y="1542994"/>
                  </a:lnTo>
                  <a:lnTo>
                    <a:pt x="733" y="1494987"/>
                  </a:lnTo>
                  <a:lnTo>
                    <a:pt x="2921" y="1447291"/>
                  </a:lnTo>
                  <a:lnTo>
                    <a:pt x="6543" y="1399983"/>
                  </a:lnTo>
                  <a:lnTo>
                    <a:pt x="11576" y="1353083"/>
                  </a:lnTo>
                  <a:lnTo>
                    <a:pt x="18000" y="1306613"/>
                  </a:lnTo>
                  <a:lnTo>
                    <a:pt x="25792" y="1260594"/>
                  </a:lnTo>
                  <a:lnTo>
                    <a:pt x="34932" y="1215048"/>
                  </a:lnTo>
                  <a:lnTo>
                    <a:pt x="45398" y="1169996"/>
                  </a:lnTo>
                  <a:lnTo>
                    <a:pt x="57169" y="1125460"/>
                  </a:lnTo>
                  <a:lnTo>
                    <a:pt x="70224" y="1081460"/>
                  </a:lnTo>
                  <a:lnTo>
                    <a:pt x="84541" y="1038018"/>
                  </a:lnTo>
                  <a:lnTo>
                    <a:pt x="100099" y="995156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5" y="870258"/>
                  </a:lnTo>
                  <a:lnTo>
                    <a:pt x="174313" y="829927"/>
                  </a:lnTo>
                  <a:lnTo>
                    <a:pt x="195756" y="790281"/>
                  </a:lnTo>
                  <a:lnTo>
                    <a:pt x="218311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4" y="603092"/>
                  </a:lnTo>
                  <a:lnTo>
                    <a:pt x="347034" y="568012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8"/>
                  </a:lnTo>
                  <a:lnTo>
                    <a:pt x="467867" y="436257"/>
                  </a:lnTo>
                  <a:lnTo>
                    <a:pt x="500377" y="405567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1"/>
                  </a:lnTo>
                  <a:lnTo>
                    <a:pt x="675674" y="266676"/>
                  </a:lnTo>
                  <a:lnTo>
                    <a:pt x="713133" y="241959"/>
                  </a:lnTo>
                  <a:lnTo>
                    <a:pt x="751343" y="218312"/>
                  </a:lnTo>
                  <a:lnTo>
                    <a:pt x="790281" y="195757"/>
                  </a:lnTo>
                  <a:lnTo>
                    <a:pt x="829926" y="174314"/>
                  </a:lnTo>
                  <a:lnTo>
                    <a:pt x="870258" y="154006"/>
                  </a:lnTo>
                  <a:lnTo>
                    <a:pt x="911254" y="134853"/>
                  </a:lnTo>
                  <a:lnTo>
                    <a:pt x="952893" y="116878"/>
                  </a:lnTo>
                  <a:lnTo>
                    <a:pt x="995155" y="100100"/>
                  </a:lnTo>
                  <a:lnTo>
                    <a:pt x="1038018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2" y="11577"/>
                  </a:lnTo>
                  <a:lnTo>
                    <a:pt x="1399982" y="6544"/>
                  </a:lnTo>
                  <a:lnTo>
                    <a:pt x="1447291" y="2922"/>
                  </a:lnTo>
                  <a:lnTo>
                    <a:pt x="1494987" y="734"/>
                  </a:lnTo>
                  <a:lnTo>
                    <a:pt x="1543049" y="0"/>
                  </a:lnTo>
                  <a:lnTo>
                    <a:pt x="1591111" y="734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5" y="25793"/>
                  </a:lnTo>
                  <a:lnTo>
                    <a:pt x="1871051" y="34933"/>
                  </a:lnTo>
                  <a:lnTo>
                    <a:pt x="1916102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1" y="84542"/>
                  </a:lnTo>
                  <a:lnTo>
                    <a:pt x="2090943" y="100100"/>
                  </a:lnTo>
                  <a:lnTo>
                    <a:pt x="2133205" y="116878"/>
                  </a:lnTo>
                  <a:lnTo>
                    <a:pt x="2174844" y="134853"/>
                  </a:lnTo>
                  <a:lnTo>
                    <a:pt x="2215841" y="154006"/>
                  </a:lnTo>
                  <a:lnTo>
                    <a:pt x="2256172" y="174314"/>
                  </a:lnTo>
                  <a:lnTo>
                    <a:pt x="2295817" y="195757"/>
                  </a:lnTo>
                  <a:lnTo>
                    <a:pt x="2334755" y="218312"/>
                  </a:lnTo>
                  <a:lnTo>
                    <a:pt x="2372965" y="241959"/>
                  </a:lnTo>
                  <a:lnTo>
                    <a:pt x="2410424" y="266676"/>
                  </a:lnTo>
                  <a:lnTo>
                    <a:pt x="2447111" y="292441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1" y="405567"/>
                  </a:lnTo>
                  <a:lnTo>
                    <a:pt x="2618231" y="436257"/>
                  </a:lnTo>
                  <a:lnTo>
                    <a:pt x="2649842" y="467868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2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5" y="829927"/>
                  </a:lnTo>
                  <a:lnTo>
                    <a:pt x="2932093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9" y="995156"/>
                  </a:lnTo>
                  <a:lnTo>
                    <a:pt x="3001557" y="1038018"/>
                  </a:lnTo>
                  <a:lnTo>
                    <a:pt x="3015874" y="1081460"/>
                  </a:lnTo>
                  <a:lnTo>
                    <a:pt x="3028928" y="1125460"/>
                  </a:lnTo>
                  <a:lnTo>
                    <a:pt x="3040700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2" y="1353083"/>
                  </a:lnTo>
                  <a:lnTo>
                    <a:pt x="3079555" y="1399983"/>
                  </a:lnTo>
                  <a:lnTo>
                    <a:pt x="3083176" y="1447291"/>
                  </a:lnTo>
                  <a:lnTo>
                    <a:pt x="3085365" y="1494987"/>
                  </a:lnTo>
                  <a:lnTo>
                    <a:pt x="3086098" y="1543049"/>
                  </a:lnTo>
                  <a:lnTo>
                    <a:pt x="3085365" y="1591111"/>
                  </a:lnTo>
                  <a:lnTo>
                    <a:pt x="3083176" y="1638807"/>
                  </a:lnTo>
                  <a:lnTo>
                    <a:pt x="3079555" y="1686116"/>
                  </a:lnTo>
                  <a:lnTo>
                    <a:pt x="3074522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700" y="1916103"/>
                  </a:lnTo>
                  <a:lnTo>
                    <a:pt x="3028928" y="1960639"/>
                  </a:lnTo>
                  <a:lnTo>
                    <a:pt x="3015874" y="2004639"/>
                  </a:lnTo>
                  <a:lnTo>
                    <a:pt x="3001557" y="2048081"/>
                  </a:lnTo>
                  <a:lnTo>
                    <a:pt x="2985999" y="2090943"/>
                  </a:lnTo>
                  <a:lnTo>
                    <a:pt x="2969221" y="2133205"/>
                  </a:lnTo>
                  <a:lnTo>
                    <a:pt x="2951245" y="2174844"/>
                  </a:lnTo>
                  <a:lnTo>
                    <a:pt x="2932093" y="2215841"/>
                  </a:lnTo>
                  <a:lnTo>
                    <a:pt x="2911785" y="2256172"/>
                  </a:lnTo>
                  <a:lnTo>
                    <a:pt x="2890342" y="2295818"/>
                  </a:lnTo>
                  <a:lnTo>
                    <a:pt x="2867787" y="2334755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1"/>
                  </a:lnTo>
                  <a:lnTo>
                    <a:pt x="2766864" y="2483006"/>
                  </a:lnTo>
                  <a:lnTo>
                    <a:pt x="2739064" y="2518087"/>
                  </a:lnTo>
                  <a:lnTo>
                    <a:pt x="2710280" y="2552332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1" y="2680532"/>
                  </a:lnTo>
                  <a:lnTo>
                    <a:pt x="2552332" y="2710280"/>
                  </a:lnTo>
                  <a:lnTo>
                    <a:pt x="2518087" y="2739064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4" y="2819423"/>
                  </a:lnTo>
                  <a:lnTo>
                    <a:pt x="2372965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1" y="2932093"/>
                  </a:lnTo>
                  <a:lnTo>
                    <a:pt x="2174844" y="2951246"/>
                  </a:lnTo>
                  <a:lnTo>
                    <a:pt x="2133205" y="2969221"/>
                  </a:lnTo>
                  <a:lnTo>
                    <a:pt x="2090943" y="2985999"/>
                  </a:lnTo>
                  <a:lnTo>
                    <a:pt x="2048081" y="3001557"/>
                  </a:lnTo>
                  <a:lnTo>
                    <a:pt x="2004639" y="3015874"/>
                  </a:lnTo>
                  <a:lnTo>
                    <a:pt x="1960639" y="3028929"/>
                  </a:lnTo>
                  <a:lnTo>
                    <a:pt x="1916102" y="3040700"/>
                  </a:lnTo>
                  <a:lnTo>
                    <a:pt x="1871051" y="3051166"/>
                  </a:lnTo>
                  <a:lnTo>
                    <a:pt x="1825505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7"/>
                  </a:lnTo>
                  <a:lnTo>
                    <a:pt x="1591111" y="3085365"/>
                  </a:lnTo>
                  <a:lnTo>
                    <a:pt x="1543056" y="3086099"/>
                  </a:lnTo>
                  <a:close/>
                </a:path>
              </a:pathLst>
            </a:custGeom>
            <a:solidFill>
              <a:srgbClr val="D8C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25656" y="1744637"/>
            <a:ext cx="6290744" cy="1437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/>
              <a:t>로그인 및 프로필 설정 가능</a:t>
            </a:r>
            <a:r>
              <a:rPr lang="en-US" altLang="ko-KR" sz="2400" spc="-150" dirty="0"/>
              <a:t>(</a:t>
            </a:r>
            <a:r>
              <a:rPr lang="ko-KR" altLang="en-US" sz="2400" spc="-150" dirty="0"/>
              <a:t>자기소개</a:t>
            </a:r>
            <a:r>
              <a:rPr lang="en-US" altLang="ko-KR" sz="2400" spc="-150" dirty="0"/>
              <a:t>, </a:t>
            </a:r>
            <a:r>
              <a:rPr lang="ko-KR" altLang="en-US" sz="2400" spc="-150" dirty="0"/>
              <a:t>생일</a:t>
            </a:r>
            <a:r>
              <a:rPr lang="en-US" altLang="ko-KR" sz="2400" spc="-150" dirty="0"/>
              <a:t> </a:t>
            </a:r>
            <a:r>
              <a:rPr lang="ko-KR" altLang="en-US" sz="2400" spc="-150" dirty="0"/>
              <a:t>등</a:t>
            </a:r>
            <a:r>
              <a:rPr lang="en-US" altLang="ko-KR" sz="2400" spc="-150" dirty="0"/>
              <a:t>)</a:t>
            </a:r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 err="1"/>
              <a:t>팔로우</a:t>
            </a:r>
            <a:r>
              <a:rPr lang="en-US" altLang="ko-KR" sz="2400" spc="-150" dirty="0"/>
              <a:t>, </a:t>
            </a:r>
            <a:r>
              <a:rPr lang="ko-KR" altLang="en-US" sz="2400" spc="-150" dirty="0"/>
              <a:t>검색기록</a:t>
            </a:r>
            <a:r>
              <a:rPr lang="en-US" altLang="ko-KR" sz="2400" spc="-150" dirty="0"/>
              <a:t>, </a:t>
            </a:r>
            <a:r>
              <a:rPr lang="ko-KR" altLang="en-US" sz="2400" spc="-150" dirty="0"/>
              <a:t>프로필 방문 내역 자동 기록</a:t>
            </a:r>
            <a:r>
              <a:rPr lang="en-US" altLang="ko-KR" sz="2400" dirty="0"/>
              <a:t> </a:t>
            </a:r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개인화된 사용자 활동 관리 제공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4824" y="5751974"/>
            <a:ext cx="5412712" cy="24229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커뮤니티 글 작성</a:t>
            </a:r>
            <a:r>
              <a:rPr lang="en-US" altLang="ko-KR" sz="2400" dirty="0"/>
              <a:t>, </a:t>
            </a:r>
            <a:r>
              <a:rPr lang="ko-KR" altLang="en-US" sz="2400" dirty="0"/>
              <a:t>첨부파일</a:t>
            </a:r>
            <a:r>
              <a:rPr lang="en-US" altLang="ko-KR" sz="2400" dirty="0"/>
              <a:t>·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400" dirty="0"/>
              <a:t>     </a:t>
            </a:r>
            <a:r>
              <a:rPr lang="ko-KR" altLang="en-US" sz="2400" dirty="0"/>
              <a:t>해시태그</a:t>
            </a:r>
            <a:r>
              <a:rPr lang="en-US" altLang="ko-KR" sz="2400" dirty="0"/>
              <a:t>·</a:t>
            </a:r>
            <a:r>
              <a:rPr lang="ko-KR" altLang="en-US" sz="2400" dirty="0"/>
              <a:t>익명 설정 지원</a:t>
            </a:r>
            <a:endParaRPr lang="en-US" altLang="ko-KR" sz="240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200" dirty="0"/>
              <a:t>좋아요</a:t>
            </a:r>
            <a:r>
              <a:rPr lang="en-US" altLang="ko-KR" sz="2400" spc="-200" dirty="0"/>
              <a:t>, </a:t>
            </a:r>
            <a:r>
              <a:rPr lang="ko-KR" altLang="en-US" sz="2400" spc="-200" dirty="0" err="1"/>
              <a:t>이모지</a:t>
            </a:r>
            <a:r>
              <a:rPr lang="ko-KR" altLang="en-US" sz="2400" spc="-200" dirty="0"/>
              <a:t> 반응 등 </a:t>
            </a:r>
            <a:endParaRPr lang="en-US" altLang="ko-KR" sz="2400" spc="-200" dirty="0"/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400" spc="-200" dirty="0"/>
              <a:t>        </a:t>
            </a:r>
            <a:r>
              <a:rPr lang="ko-KR" altLang="en-US" sz="2400" spc="-200" dirty="0"/>
              <a:t>다양한 상호작용 제공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400" dirty="0"/>
              <a:t>-    </a:t>
            </a:r>
            <a:r>
              <a:rPr lang="en-US" altLang="ko-KR" sz="2400" spc="-220" dirty="0" err="1"/>
              <a:t>feed_cache</a:t>
            </a:r>
            <a:r>
              <a:rPr lang="en-US" altLang="ko-KR" sz="2400" spc="-220" dirty="0"/>
              <a:t> </a:t>
            </a:r>
            <a:r>
              <a:rPr lang="ko-KR" altLang="en-US" sz="2400" spc="-220" dirty="0"/>
              <a:t>기반 </a:t>
            </a:r>
            <a:r>
              <a:rPr lang="ko-KR" altLang="en-US" sz="2400" spc="-220" dirty="0" err="1"/>
              <a:t>피드</a:t>
            </a:r>
            <a:r>
              <a:rPr lang="ko-KR" altLang="en-US" sz="2400" spc="-220" dirty="0"/>
              <a:t> 정렬로 실시간성 유지 </a:t>
            </a:r>
            <a:endParaRPr lang="en-US" altLang="ko-KR" sz="2400" spc="-220" dirty="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22973" y="876300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주요</a:t>
            </a:r>
            <a:r>
              <a:rPr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기</a:t>
            </a:r>
            <a:r>
              <a:rPr sz="4700" spc="-37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능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24B988DB-3CB5-4CA1-8919-4CC700BFA45D}"/>
              </a:ext>
            </a:extLst>
          </p:cNvPr>
          <p:cNvSpPr txBox="1"/>
          <p:nvPr/>
        </p:nvSpPr>
        <p:spPr>
          <a:xfrm>
            <a:off x="6232300" y="6190652"/>
            <a:ext cx="1993114" cy="402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 err="1">
                <a:latin typeface="Trebuchet MS"/>
                <a:cs typeface="Trebuchet MS"/>
              </a:rPr>
              <a:t>피드</a:t>
            </a:r>
            <a:r>
              <a:rPr lang="en-US" altLang="ko-KR" sz="2400" dirty="0">
                <a:latin typeface="Trebuchet MS"/>
                <a:cs typeface="Trebuchet MS"/>
              </a:rPr>
              <a:t> / </a:t>
            </a:r>
            <a:r>
              <a:rPr lang="ko-KR" altLang="en-US" sz="2400" dirty="0">
                <a:latin typeface="Trebuchet MS"/>
                <a:cs typeface="Trebuchet MS"/>
              </a:rPr>
              <a:t>게시글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042F3D1F-354E-4430-8F7E-60C310EF21E2}"/>
              </a:ext>
            </a:extLst>
          </p:cNvPr>
          <p:cNvSpPr txBox="1"/>
          <p:nvPr/>
        </p:nvSpPr>
        <p:spPr>
          <a:xfrm>
            <a:off x="8632789" y="6561427"/>
            <a:ext cx="2520878" cy="402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>
                <a:latin typeface="Trebuchet MS"/>
                <a:cs typeface="Trebuchet MS"/>
              </a:rPr>
              <a:t>알림 기능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B9E98F5A-A9B2-4DE3-B165-DD3C7AC04E63}"/>
              </a:ext>
            </a:extLst>
          </p:cNvPr>
          <p:cNvSpPr txBox="1"/>
          <p:nvPr/>
        </p:nvSpPr>
        <p:spPr>
          <a:xfrm>
            <a:off x="7564485" y="4115671"/>
            <a:ext cx="1993114" cy="4013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>
                <a:latin typeface="Trebuchet MS"/>
                <a:cs typeface="Trebuchet MS"/>
              </a:rPr>
              <a:t>유저 기능</a:t>
            </a:r>
            <a:endParaRPr lang="en-US" altLang="ko-KR" sz="2400" dirty="0">
              <a:latin typeface="Trebuchet MS"/>
              <a:cs typeface="Trebuchet MS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08472620-8CCE-41BF-B681-8BBBD58A1AD3}"/>
              </a:ext>
            </a:extLst>
          </p:cNvPr>
          <p:cNvSpPr txBox="1"/>
          <p:nvPr/>
        </p:nvSpPr>
        <p:spPr>
          <a:xfrm>
            <a:off x="12192000" y="5828341"/>
            <a:ext cx="5412712" cy="14400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200" dirty="0"/>
              <a:t>댓글</a:t>
            </a:r>
            <a:r>
              <a:rPr lang="en-US" altLang="ko-KR" sz="2400" spc="-200" dirty="0"/>
              <a:t>, </a:t>
            </a:r>
            <a:r>
              <a:rPr lang="ko-KR" altLang="en-US" sz="2400" spc="-200" dirty="0"/>
              <a:t> 좋아요</a:t>
            </a:r>
            <a:r>
              <a:rPr lang="en-US" altLang="ko-KR" sz="2400" spc="-200" dirty="0"/>
              <a:t>,  </a:t>
            </a:r>
            <a:r>
              <a:rPr lang="ko-KR" altLang="en-US" sz="2400" spc="-200" dirty="0"/>
              <a:t>채팅 등 실시간 알림 전송</a:t>
            </a:r>
            <a:endParaRPr lang="en-US" altLang="ko-KR" sz="2400" spc="-20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/>
              <a:t>관련  글</a:t>
            </a:r>
            <a:r>
              <a:rPr lang="en-US" altLang="ko-KR" sz="2400" spc="-150" dirty="0"/>
              <a:t>/</a:t>
            </a:r>
            <a:r>
              <a:rPr lang="ko-KR" altLang="en-US" sz="2400" spc="-150" dirty="0"/>
              <a:t>댓글</a:t>
            </a:r>
            <a:r>
              <a:rPr lang="en-US" altLang="ko-KR" sz="2400" spc="-150" dirty="0"/>
              <a:t>/</a:t>
            </a:r>
            <a:r>
              <a:rPr lang="ko-KR" altLang="en-US" sz="2400" spc="-150" dirty="0"/>
              <a:t>채팅으로 바로 이동 가능</a:t>
            </a:r>
            <a:endParaRPr lang="en-US" altLang="ko-KR" sz="2400" spc="-15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/>
              <a:t>읽음 처리 및 사용자 맞춤 알림 제공</a:t>
            </a:r>
            <a:endParaRPr lang="en-US" altLang="ko-KR" sz="2400" spc="-150" dirty="0"/>
          </a:p>
        </p:txBody>
      </p:sp>
    </p:spTree>
    <p:extLst>
      <p:ext uri="{BB962C8B-B14F-4D97-AF65-F5344CB8AC3E}">
        <p14:creationId xmlns:p14="http://schemas.microsoft.com/office/powerpoint/2010/main" val="125193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0AC3F-0DDF-4BC1-A019-65DFB2F2A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E2245E8-49DE-725A-D5EA-E8003B8D8D0F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C2DE9E25-097A-F321-C8B6-2FD1B30DDF0D}"/>
              </a:ext>
            </a:extLst>
          </p:cNvPr>
          <p:cNvGrpSpPr/>
          <p:nvPr/>
        </p:nvGrpSpPr>
        <p:grpSpPr>
          <a:xfrm>
            <a:off x="5685807" y="2742241"/>
            <a:ext cx="5750560" cy="5487670"/>
            <a:chOff x="5685807" y="2742241"/>
            <a:chExt cx="5750560" cy="548767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EE06CB7-9C99-C584-C006-C25ACFC195BE}"/>
                </a:ext>
              </a:extLst>
            </p:cNvPr>
            <p:cNvSpPr/>
            <p:nvPr/>
          </p:nvSpPr>
          <p:spPr>
            <a:xfrm>
              <a:off x="8350178" y="5143499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49" y="3086099"/>
                  </a:moveTo>
                  <a:lnTo>
                    <a:pt x="1494987" y="3085365"/>
                  </a:lnTo>
                  <a:lnTo>
                    <a:pt x="1447291" y="3083176"/>
                  </a:lnTo>
                  <a:lnTo>
                    <a:pt x="1399982" y="3079555"/>
                  </a:lnTo>
                  <a:lnTo>
                    <a:pt x="1353082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8"/>
                  </a:lnTo>
                  <a:lnTo>
                    <a:pt x="1081459" y="3015874"/>
                  </a:lnTo>
                  <a:lnTo>
                    <a:pt x="1038017" y="3001557"/>
                  </a:lnTo>
                  <a:lnTo>
                    <a:pt x="995155" y="2985999"/>
                  </a:lnTo>
                  <a:lnTo>
                    <a:pt x="952893" y="2969221"/>
                  </a:lnTo>
                  <a:lnTo>
                    <a:pt x="911254" y="2951245"/>
                  </a:lnTo>
                  <a:lnTo>
                    <a:pt x="870257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3" y="2844140"/>
                  </a:lnTo>
                  <a:lnTo>
                    <a:pt x="675674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4"/>
                  </a:lnTo>
                  <a:lnTo>
                    <a:pt x="533766" y="2710280"/>
                  </a:lnTo>
                  <a:lnTo>
                    <a:pt x="500377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2"/>
                  </a:lnTo>
                  <a:lnTo>
                    <a:pt x="347034" y="2518087"/>
                  </a:lnTo>
                  <a:lnTo>
                    <a:pt x="319234" y="2483006"/>
                  </a:lnTo>
                  <a:lnTo>
                    <a:pt x="292441" y="2447112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1" y="2334756"/>
                  </a:lnTo>
                  <a:lnTo>
                    <a:pt x="195756" y="2295818"/>
                  </a:lnTo>
                  <a:lnTo>
                    <a:pt x="174314" y="2256172"/>
                  </a:lnTo>
                  <a:lnTo>
                    <a:pt x="154005" y="2215841"/>
                  </a:lnTo>
                  <a:lnTo>
                    <a:pt x="134853" y="2174845"/>
                  </a:lnTo>
                  <a:lnTo>
                    <a:pt x="116877" y="2133205"/>
                  </a:lnTo>
                  <a:lnTo>
                    <a:pt x="100100" y="2090943"/>
                  </a:lnTo>
                  <a:lnTo>
                    <a:pt x="84542" y="2048081"/>
                  </a:lnTo>
                  <a:lnTo>
                    <a:pt x="70225" y="2004639"/>
                  </a:lnTo>
                  <a:lnTo>
                    <a:pt x="57170" y="1960639"/>
                  </a:lnTo>
                  <a:lnTo>
                    <a:pt x="45399" y="1916103"/>
                  </a:lnTo>
                  <a:lnTo>
                    <a:pt x="34932" y="1871051"/>
                  </a:lnTo>
                  <a:lnTo>
                    <a:pt x="25792" y="1825505"/>
                  </a:lnTo>
                  <a:lnTo>
                    <a:pt x="18000" y="1779486"/>
                  </a:lnTo>
                  <a:lnTo>
                    <a:pt x="11576" y="1733016"/>
                  </a:lnTo>
                  <a:lnTo>
                    <a:pt x="6543" y="1686116"/>
                  </a:lnTo>
                  <a:lnTo>
                    <a:pt x="2922" y="1638807"/>
                  </a:lnTo>
                  <a:lnTo>
                    <a:pt x="733" y="1591111"/>
                  </a:lnTo>
                  <a:lnTo>
                    <a:pt x="0" y="1543084"/>
                  </a:lnTo>
                  <a:lnTo>
                    <a:pt x="733" y="1494987"/>
                  </a:lnTo>
                  <a:lnTo>
                    <a:pt x="2922" y="1447291"/>
                  </a:lnTo>
                  <a:lnTo>
                    <a:pt x="6543" y="1399983"/>
                  </a:lnTo>
                  <a:lnTo>
                    <a:pt x="11576" y="1353083"/>
                  </a:lnTo>
                  <a:lnTo>
                    <a:pt x="18000" y="1306613"/>
                  </a:lnTo>
                  <a:lnTo>
                    <a:pt x="25792" y="1260594"/>
                  </a:lnTo>
                  <a:lnTo>
                    <a:pt x="34932" y="1215048"/>
                  </a:lnTo>
                  <a:lnTo>
                    <a:pt x="45399" y="1169996"/>
                  </a:lnTo>
                  <a:lnTo>
                    <a:pt x="57170" y="1125459"/>
                  </a:lnTo>
                  <a:lnTo>
                    <a:pt x="70225" y="1081460"/>
                  </a:lnTo>
                  <a:lnTo>
                    <a:pt x="84542" y="1038018"/>
                  </a:lnTo>
                  <a:lnTo>
                    <a:pt x="100100" y="995155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5" y="870258"/>
                  </a:lnTo>
                  <a:lnTo>
                    <a:pt x="174314" y="829926"/>
                  </a:lnTo>
                  <a:lnTo>
                    <a:pt x="195756" y="790281"/>
                  </a:lnTo>
                  <a:lnTo>
                    <a:pt x="218311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4" y="603092"/>
                  </a:lnTo>
                  <a:lnTo>
                    <a:pt x="347034" y="568011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7"/>
                  </a:lnTo>
                  <a:lnTo>
                    <a:pt x="467867" y="436257"/>
                  </a:lnTo>
                  <a:lnTo>
                    <a:pt x="500377" y="405566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1"/>
                  </a:lnTo>
                  <a:lnTo>
                    <a:pt x="675674" y="266675"/>
                  </a:lnTo>
                  <a:lnTo>
                    <a:pt x="713133" y="241958"/>
                  </a:lnTo>
                  <a:lnTo>
                    <a:pt x="751343" y="218312"/>
                  </a:lnTo>
                  <a:lnTo>
                    <a:pt x="790281" y="195756"/>
                  </a:lnTo>
                  <a:lnTo>
                    <a:pt x="829926" y="174314"/>
                  </a:lnTo>
                  <a:lnTo>
                    <a:pt x="870257" y="154006"/>
                  </a:lnTo>
                  <a:lnTo>
                    <a:pt x="911254" y="134853"/>
                  </a:lnTo>
                  <a:lnTo>
                    <a:pt x="952893" y="116877"/>
                  </a:lnTo>
                  <a:lnTo>
                    <a:pt x="995155" y="100100"/>
                  </a:lnTo>
                  <a:lnTo>
                    <a:pt x="1038017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2" y="11577"/>
                  </a:lnTo>
                  <a:lnTo>
                    <a:pt x="1399982" y="6544"/>
                  </a:lnTo>
                  <a:lnTo>
                    <a:pt x="1447291" y="2922"/>
                  </a:lnTo>
                  <a:lnTo>
                    <a:pt x="1494987" y="733"/>
                  </a:lnTo>
                  <a:lnTo>
                    <a:pt x="1543030" y="0"/>
                  </a:lnTo>
                  <a:lnTo>
                    <a:pt x="1591111" y="733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4" y="25793"/>
                  </a:lnTo>
                  <a:lnTo>
                    <a:pt x="1871050" y="34933"/>
                  </a:lnTo>
                  <a:lnTo>
                    <a:pt x="1916102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0" y="84542"/>
                  </a:lnTo>
                  <a:lnTo>
                    <a:pt x="2090943" y="100100"/>
                  </a:lnTo>
                  <a:lnTo>
                    <a:pt x="2133204" y="116877"/>
                  </a:lnTo>
                  <a:lnTo>
                    <a:pt x="2174844" y="134853"/>
                  </a:lnTo>
                  <a:lnTo>
                    <a:pt x="2215840" y="154006"/>
                  </a:lnTo>
                  <a:lnTo>
                    <a:pt x="2256172" y="174314"/>
                  </a:lnTo>
                  <a:lnTo>
                    <a:pt x="2295817" y="195756"/>
                  </a:lnTo>
                  <a:lnTo>
                    <a:pt x="2334755" y="218312"/>
                  </a:lnTo>
                  <a:lnTo>
                    <a:pt x="2372964" y="241958"/>
                  </a:lnTo>
                  <a:lnTo>
                    <a:pt x="2410423" y="266675"/>
                  </a:lnTo>
                  <a:lnTo>
                    <a:pt x="2447111" y="292441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0" y="405566"/>
                  </a:lnTo>
                  <a:lnTo>
                    <a:pt x="2618231" y="436257"/>
                  </a:lnTo>
                  <a:lnTo>
                    <a:pt x="2649842" y="467867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1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4" y="829926"/>
                  </a:lnTo>
                  <a:lnTo>
                    <a:pt x="2932092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8" y="995155"/>
                  </a:lnTo>
                  <a:lnTo>
                    <a:pt x="3001556" y="1038018"/>
                  </a:lnTo>
                  <a:lnTo>
                    <a:pt x="3015873" y="1081460"/>
                  </a:lnTo>
                  <a:lnTo>
                    <a:pt x="3028928" y="1125459"/>
                  </a:lnTo>
                  <a:lnTo>
                    <a:pt x="3040699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1" y="1353083"/>
                  </a:lnTo>
                  <a:lnTo>
                    <a:pt x="3079555" y="1399983"/>
                  </a:lnTo>
                  <a:lnTo>
                    <a:pt x="3083176" y="1447291"/>
                  </a:lnTo>
                  <a:lnTo>
                    <a:pt x="3085365" y="1494987"/>
                  </a:lnTo>
                  <a:lnTo>
                    <a:pt x="3086098" y="1543014"/>
                  </a:lnTo>
                  <a:lnTo>
                    <a:pt x="3085365" y="1591111"/>
                  </a:lnTo>
                  <a:lnTo>
                    <a:pt x="3083176" y="1638807"/>
                  </a:lnTo>
                  <a:lnTo>
                    <a:pt x="3079555" y="1686116"/>
                  </a:lnTo>
                  <a:lnTo>
                    <a:pt x="3074521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699" y="1916103"/>
                  </a:lnTo>
                  <a:lnTo>
                    <a:pt x="3028928" y="1960639"/>
                  </a:lnTo>
                  <a:lnTo>
                    <a:pt x="3015873" y="2004639"/>
                  </a:lnTo>
                  <a:lnTo>
                    <a:pt x="3001556" y="2048081"/>
                  </a:lnTo>
                  <a:lnTo>
                    <a:pt x="2985998" y="2090943"/>
                  </a:lnTo>
                  <a:lnTo>
                    <a:pt x="2969221" y="2133205"/>
                  </a:lnTo>
                  <a:lnTo>
                    <a:pt x="2951245" y="2174845"/>
                  </a:lnTo>
                  <a:lnTo>
                    <a:pt x="2932092" y="2215841"/>
                  </a:lnTo>
                  <a:lnTo>
                    <a:pt x="2911784" y="2256172"/>
                  </a:lnTo>
                  <a:lnTo>
                    <a:pt x="2890342" y="2295818"/>
                  </a:lnTo>
                  <a:lnTo>
                    <a:pt x="2867787" y="2334756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2"/>
                  </a:lnTo>
                  <a:lnTo>
                    <a:pt x="2766864" y="2483006"/>
                  </a:lnTo>
                  <a:lnTo>
                    <a:pt x="2739064" y="2518087"/>
                  </a:lnTo>
                  <a:lnTo>
                    <a:pt x="2710280" y="2552332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0" y="2680532"/>
                  </a:lnTo>
                  <a:lnTo>
                    <a:pt x="2552332" y="2710280"/>
                  </a:lnTo>
                  <a:lnTo>
                    <a:pt x="2518087" y="2739064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3" y="2819423"/>
                  </a:lnTo>
                  <a:lnTo>
                    <a:pt x="2372964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0" y="2932093"/>
                  </a:lnTo>
                  <a:lnTo>
                    <a:pt x="2174844" y="2951245"/>
                  </a:lnTo>
                  <a:lnTo>
                    <a:pt x="2133204" y="2969221"/>
                  </a:lnTo>
                  <a:lnTo>
                    <a:pt x="2090943" y="2985999"/>
                  </a:lnTo>
                  <a:lnTo>
                    <a:pt x="2048080" y="3001557"/>
                  </a:lnTo>
                  <a:lnTo>
                    <a:pt x="2004639" y="3015874"/>
                  </a:lnTo>
                  <a:lnTo>
                    <a:pt x="1960639" y="3028928"/>
                  </a:lnTo>
                  <a:lnTo>
                    <a:pt x="1916102" y="3040700"/>
                  </a:lnTo>
                  <a:lnTo>
                    <a:pt x="1871050" y="3051166"/>
                  </a:lnTo>
                  <a:lnTo>
                    <a:pt x="1825504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6"/>
                  </a:lnTo>
                  <a:lnTo>
                    <a:pt x="1591111" y="3085365"/>
                  </a:lnTo>
                  <a:lnTo>
                    <a:pt x="1543049" y="3086099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A617C95-A9D4-707F-2319-1001E511D74A}"/>
                </a:ext>
              </a:extLst>
            </p:cNvPr>
            <p:cNvSpPr/>
            <p:nvPr/>
          </p:nvSpPr>
          <p:spPr>
            <a:xfrm>
              <a:off x="7017992" y="2742241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61" y="3086099"/>
                  </a:moveTo>
                  <a:lnTo>
                    <a:pt x="1494987" y="3085365"/>
                  </a:lnTo>
                  <a:lnTo>
                    <a:pt x="1447291" y="3083177"/>
                  </a:lnTo>
                  <a:lnTo>
                    <a:pt x="1399983" y="3079555"/>
                  </a:lnTo>
                  <a:lnTo>
                    <a:pt x="1353083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9"/>
                  </a:lnTo>
                  <a:lnTo>
                    <a:pt x="1081459" y="3015874"/>
                  </a:lnTo>
                  <a:lnTo>
                    <a:pt x="1038018" y="3001557"/>
                  </a:lnTo>
                  <a:lnTo>
                    <a:pt x="995155" y="2985999"/>
                  </a:lnTo>
                  <a:lnTo>
                    <a:pt x="952894" y="2969221"/>
                  </a:lnTo>
                  <a:lnTo>
                    <a:pt x="911254" y="2951246"/>
                  </a:lnTo>
                  <a:lnTo>
                    <a:pt x="870258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4" y="2844140"/>
                  </a:lnTo>
                  <a:lnTo>
                    <a:pt x="675675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5"/>
                  </a:lnTo>
                  <a:lnTo>
                    <a:pt x="533766" y="2710280"/>
                  </a:lnTo>
                  <a:lnTo>
                    <a:pt x="500378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3"/>
                  </a:lnTo>
                  <a:lnTo>
                    <a:pt x="347034" y="2518087"/>
                  </a:lnTo>
                  <a:lnTo>
                    <a:pt x="319235" y="2483007"/>
                  </a:lnTo>
                  <a:lnTo>
                    <a:pt x="292441" y="2447112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2" y="2334756"/>
                  </a:lnTo>
                  <a:lnTo>
                    <a:pt x="195756" y="2295818"/>
                  </a:lnTo>
                  <a:lnTo>
                    <a:pt x="174314" y="2256172"/>
                  </a:lnTo>
                  <a:lnTo>
                    <a:pt x="154006" y="2215841"/>
                  </a:lnTo>
                  <a:lnTo>
                    <a:pt x="134853" y="2174845"/>
                  </a:lnTo>
                  <a:lnTo>
                    <a:pt x="116877" y="2133205"/>
                  </a:lnTo>
                  <a:lnTo>
                    <a:pt x="100100" y="2090943"/>
                  </a:lnTo>
                  <a:lnTo>
                    <a:pt x="84542" y="2048081"/>
                  </a:lnTo>
                  <a:lnTo>
                    <a:pt x="70225" y="2004639"/>
                  </a:lnTo>
                  <a:lnTo>
                    <a:pt x="57170" y="1960639"/>
                  </a:lnTo>
                  <a:lnTo>
                    <a:pt x="45399" y="1916103"/>
                  </a:lnTo>
                  <a:lnTo>
                    <a:pt x="34933" y="1871051"/>
                  </a:lnTo>
                  <a:lnTo>
                    <a:pt x="25793" y="1825505"/>
                  </a:lnTo>
                  <a:lnTo>
                    <a:pt x="18000" y="1779486"/>
                  </a:lnTo>
                  <a:lnTo>
                    <a:pt x="11577" y="1733016"/>
                  </a:lnTo>
                  <a:lnTo>
                    <a:pt x="6544" y="1686116"/>
                  </a:lnTo>
                  <a:lnTo>
                    <a:pt x="2922" y="1638808"/>
                  </a:lnTo>
                  <a:lnTo>
                    <a:pt x="734" y="1591112"/>
                  </a:lnTo>
                  <a:lnTo>
                    <a:pt x="0" y="1543038"/>
                  </a:lnTo>
                  <a:lnTo>
                    <a:pt x="734" y="1494988"/>
                  </a:lnTo>
                  <a:lnTo>
                    <a:pt x="2922" y="1447291"/>
                  </a:lnTo>
                  <a:lnTo>
                    <a:pt x="6544" y="1399983"/>
                  </a:lnTo>
                  <a:lnTo>
                    <a:pt x="11577" y="1353083"/>
                  </a:lnTo>
                  <a:lnTo>
                    <a:pt x="18000" y="1306613"/>
                  </a:lnTo>
                  <a:lnTo>
                    <a:pt x="25793" y="1260594"/>
                  </a:lnTo>
                  <a:lnTo>
                    <a:pt x="34933" y="1215048"/>
                  </a:lnTo>
                  <a:lnTo>
                    <a:pt x="45399" y="1169996"/>
                  </a:lnTo>
                  <a:lnTo>
                    <a:pt x="57170" y="1125460"/>
                  </a:lnTo>
                  <a:lnTo>
                    <a:pt x="70225" y="1081460"/>
                  </a:lnTo>
                  <a:lnTo>
                    <a:pt x="84542" y="1038018"/>
                  </a:lnTo>
                  <a:lnTo>
                    <a:pt x="100100" y="995156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6" y="870258"/>
                  </a:lnTo>
                  <a:lnTo>
                    <a:pt x="174314" y="829927"/>
                  </a:lnTo>
                  <a:lnTo>
                    <a:pt x="195756" y="790281"/>
                  </a:lnTo>
                  <a:lnTo>
                    <a:pt x="218312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5" y="603092"/>
                  </a:lnTo>
                  <a:lnTo>
                    <a:pt x="347034" y="568012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8"/>
                  </a:lnTo>
                  <a:lnTo>
                    <a:pt x="467867" y="436257"/>
                  </a:lnTo>
                  <a:lnTo>
                    <a:pt x="500378" y="405567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2"/>
                  </a:lnTo>
                  <a:lnTo>
                    <a:pt x="675675" y="266676"/>
                  </a:lnTo>
                  <a:lnTo>
                    <a:pt x="713134" y="241959"/>
                  </a:lnTo>
                  <a:lnTo>
                    <a:pt x="751343" y="218312"/>
                  </a:lnTo>
                  <a:lnTo>
                    <a:pt x="790281" y="195757"/>
                  </a:lnTo>
                  <a:lnTo>
                    <a:pt x="829926" y="174314"/>
                  </a:lnTo>
                  <a:lnTo>
                    <a:pt x="870258" y="154006"/>
                  </a:lnTo>
                  <a:lnTo>
                    <a:pt x="911254" y="134853"/>
                  </a:lnTo>
                  <a:lnTo>
                    <a:pt x="952894" y="116878"/>
                  </a:lnTo>
                  <a:lnTo>
                    <a:pt x="995155" y="100100"/>
                  </a:lnTo>
                  <a:lnTo>
                    <a:pt x="1038018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3" y="11577"/>
                  </a:lnTo>
                  <a:lnTo>
                    <a:pt x="1399983" y="6544"/>
                  </a:lnTo>
                  <a:lnTo>
                    <a:pt x="1447291" y="2922"/>
                  </a:lnTo>
                  <a:lnTo>
                    <a:pt x="1494987" y="734"/>
                  </a:lnTo>
                  <a:lnTo>
                    <a:pt x="1543049" y="0"/>
                  </a:lnTo>
                  <a:lnTo>
                    <a:pt x="1591111" y="734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5" y="25793"/>
                  </a:lnTo>
                  <a:lnTo>
                    <a:pt x="1871051" y="34933"/>
                  </a:lnTo>
                  <a:lnTo>
                    <a:pt x="1916103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1" y="84542"/>
                  </a:lnTo>
                  <a:lnTo>
                    <a:pt x="2090943" y="100100"/>
                  </a:lnTo>
                  <a:lnTo>
                    <a:pt x="2133205" y="116878"/>
                  </a:lnTo>
                  <a:lnTo>
                    <a:pt x="2174844" y="134853"/>
                  </a:lnTo>
                  <a:lnTo>
                    <a:pt x="2215841" y="154006"/>
                  </a:lnTo>
                  <a:lnTo>
                    <a:pt x="2256172" y="174314"/>
                  </a:lnTo>
                  <a:lnTo>
                    <a:pt x="2295817" y="195757"/>
                  </a:lnTo>
                  <a:lnTo>
                    <a:pt x="2334755" y="218312"/>
                  </a:lnTo>
                  <a:lnTo>
                    <a:pt x="2372965" y="241959"/>
                  </a:lnTo>
                  <a:lnTo>
                    <a:pt x="2410424" y="266676"/>
                  </a:lnTo>
                  <a:lnTo>
                    <a:pt x="2447111" y="292442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1" y="405567"/>
                  </a:lnTo>
                  <a:lnTo>
                    <a:pt x="2618231" y="436257"/>
                  </a:lnTo>
                  <a:lnTo>
                    <a:pt x="2649842" y="467868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2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5" y="829927"/>
                  </a:lnTo>
                  <a:lnTo>
                    <a:pt x="2932093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9" y="995156"/>
                  </a:lnTo>
                  <a:lnTo>
                    <a:pt x="3001557" y="1038018"/>
                  </a:lnTo>
                  <a:lnTo>
                    <a:pt x="3015874" y="1081460"/>
                  </a:lnTo>
                  <a:lnTo>
                    <a:pt x="3028929" y="1125460"/>
                  </a:lnTo>
                  <a:lnTo>
                    <a:pt x="3040700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2" y="1353083"/>
                  </a:lnTo>
                  <a:lnTo>
                    <a:pt x="3079555" y="1399983"/>
                  </a:lnTo>
                  <a:lnTo>
                    <a:pt x="3083177" y="1447291"/>
                  </a:lnTo>
                  <a:lnTo>
                    <a:pt x="3085365" y="1494988"/>
                  </a:lnTo>
                  <a:lnTo>
                    <a:pt x="3086099" y="1543050"/>
                  </a:lnTo>
                  <a:lnTo>
                    <a:pt x="3085365" y="1591112"/>
                  </a:lnTo>
                  <a:lnTo>
                    <a:pt x="3083177" y="1638808"/>
                  </a:lnTo>
                  <a:lnTo>
                    <a:pt x="3079555" y="1686116"/>
                  </a:lnTo>
                  <a:lnTo>
                    <a:pt x="3074522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700" y="1916103"/>
                  </a:lnTo>
                  <a:lnTo>
                    <a:pt x="3028929" y="1960639"/>
                  </a:lnTo>
                  <a:lnTo>
                    <a:pt x="3015874" y="2004639"/>
                  </a:lnTo>
                  <a:lnTo>
                    <a:pt x="3001557" y="2048081"/>
                  </a:lnTo>
                  <a:lnTo>
                    <a:pt x="2985999" y="2090943"/>
                  </a:lnTo>
                  <a:lnTo>
                    <a:pt x="2969221" y="2133205"/>
                  </a:lnTo>
                  <a:lnTo>
                    <a:pt x="2951245" y="2174845"/>
                  </a:lnTo>
                  <a:lnTo>
                    <a:pt x="2932093" y="2215841"/>
                  </a:lnTo>
                  <a:lnTo>
                    <a:pt x="2911785" y="2256172"/>
                  </a:lnTo>
                  <a:lnTo>
                    <a:pt x="2890342" y="2295818"/>
                  </a:lnTo>
                  <a:lnTo>
                    <a:pt x="2867787" y="2334756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2"/>
                  </a:lnTo>
                  <a:lnTo>
                    <a:pt x="2766864" y="2483007"/>
                  </a:lnTo>
                  <a:lnTo>
                    <a:pt x="2739064" y="2518087"/>
                  </a:lnTo>
                  <a:lnTo>
                    <a:pt x="2710280" y="2552333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1" y="2680532"/>
                  </a:lnTo>
                  <a:lnTo>
                    <a:pt x="2552332" y="2710280"/>
                  </a:lnTo>
                  <a:lnTo>
                    <a:pt x="2518087" y="2739065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4" y="2819423"/>
                  </a:lnTo>
                  <a:lnTo>
                    <a:pt x="2372965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1" y="2932093"/>
                  </a:lnTo>
                  <a:lnTo>
                    <a:pt x="2174844" y="2951246"/>
                  </a:lnTo>
                  <a:lnTo>
                    <a:pt x="2133205" y="2969221"/>
                  </a:lnTo>
                  <a:lnTo>
                    <a:pt x="2090943" y="2985999"/>
                  </a:lnTo>
                  <a:lnTo>
                    <a:pt x="2048081" y="3001557"/>
                  </a:lnTo>
                  <a:lnTo>
                    <a:pt x="2004639" y="3015874"/>
                  </a:lnTo>
                  <a:lnTo>
                    <a:pt x="1960639" y="3028929"/>
                  </a:lnTo>
                  <a:lnTo>
                    <a:pt x="1916103" y="3040700"/>
                  </a:lnTo>
                  <a:lnTo>
                    <a:pt x="1871051" y="3051166"/>
                  </a:lnTo>
                  <a:lnTo>
                    <a:pt x="1825505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7"/>
                  </a:lnTo>
                  <a:lnTo>
                    <a:pt x="1591111" y="3085365"/>
                  </a:lnTo>
                  <a:lnTo>
                    <a:pt x="1543061" y="3086099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922A3C74-289C-00A5-9A0B-5DEEE475EB2B}"/>
                </a:ext>
              </a:extLst>
            </p:cNvPr>
            <p:cNvSpPr/>
            <p:nvPr/>
          </p:nvSpPr>
          <p:spPr>
            <a:xfrm>
              <a:off x="5685807" y="4848619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56" y="3086099"/>
                  </a:moveTo>
                  <a:lnTo>
                    <a:pt x="1494987" y="3085365"/>
                  </a:lnTo>
                  <a:lnTo>
                    <a:pt x="1447291" y="3083177"/>
                  </a:lnTo>
                  <a:lnTo>
                    <a:pt x="1399982" y="3079555"/>
                  </a:lnTo>
                  <a:lnTo>
                    <a:pt x="1353082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9"/>
                  </a:lnTo>
                  <a:lnTo>
                    <a:pt x="1081459" y="3015874"/>
                  </a:lnTo>
                  <a:lnTo>
                    <a:pt x="1038018" y="3001557"/>
                  </a:lnTo>
                  <a:lnTo>
                    <a:pt x="995155" y="2985999"/>
                  </a:lnTo>
                  <a:lnTo>
                    <a:pt x="952893" y="2969221"/>
                  </a:lnTo>
                  <a:lnTo>
                    <a:pt x="911254" y="2951246"/>
                  </a:lnTo>
                  <a:lnTo>
                    <a:pt x="870258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3" y="2844140"/>
                  </a:lnTo>
                  <a:lnTo>
                    <a:pt x="675674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4"/>
                  </a:lnTo>
                  <a:lnTo>
                    <a:pt x="533766" y="2710280"/>
                  </a:lnTo>
                  <a:lnTo>
                    <a:pt x="500377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2"/>
                  </a:lnTo>
                  <a:lnTo>
                    <a:pt x="347034" y="2518087"/>
                  </a:lnTo>
                  <a:lnTo>
                    <a:pt x="319234" y="2483006"/>
                  </a:lnTo>
                  <a:lnTo>
                    <a:pt x="292441" y="2447111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1" y="2334755"/>
                  </a:lnTo>
                  <a:lnTo>
                    <a:pt x="195756" y="2295818"/>
                  </a:lnTo>
                  <a:lnTo>
                    <a:pt x="174313" y="2256172"/>
                  </a:lnTo>
                  <a:lnTo>
                    <a:pt x="154005" y="2215841"/>
                  </a:lnTo>
                  <a:lnTo>
                    <a:pt x="134853" y="2174844"/>
                  </a:lnTo>
                  <a:lnTo>
                    <a:pt x="116877" y="2133205"/>
                  </a:lnTo>
                  <a:lnTo>
                    <a:pt x="100099" y="2090943"/>
                  </a:lnTo>
                  <a:lnTo>
                    <a:pt x="84541" y="2048081"/>
                  </a:lnTo>
                  <a:lnTo>
                    <a:pt x="70224" y="2004639"/>
                  </a:lnTo>
                  <a:lnTo>
                    <a:pt x="57169" y="1960639"/>
                  </a:lnTo>
                  <a:lnTo>
                    <a:pt x="45398" y="1916103"/>
                  </a:lnTo>
                  <a:lnTo>
                    <a:pt x="34932" y="1871051"/>
                  </a:lnTo>
                  <a:lnTo>
                    <a:pt x="25792" y="1825505"/>
                  </a:lnTo>
                  <a:lnTo>
                    <a:pt x="18000" y="1779486"/>
                  </a:lnTo>
                  <a:lnTo>
                    <a:pt x="11576" y="1733016"/>
                  </a:lnTo>
                  <a:lnTo>
                    <a:pt x="6543" y="1686116"/>
                  </a:lnTo>
                  <a:lnTo>
                    <a:pt x="2921" y="1638807"/>
                  </a:lnTo>
                  <a:lnTo>
                    <a:pt x="733" y="1591111"/>
                  </a:lnTo>
                  <a:lnTo>
                    <a:pt x="0" y="1542994"/>
                  </a:lnTo>
                  <a:lnTo>
                    <a:pt x="733" y="1494987"/>
                  </a:lnTo>
                  <a:lnTo>
                    <a:pt x="2921" y="1447291"/>
                  </a:lnTo>
                  <a:lnTo>
                    <a:pt x="6543" y="1399983"/>
                  </a:lnTo>
                  <a:lnTo>
                    <a:pt x="11576" y="1353083"/>
                  </a:lnTo>
                  <a:lnTo>
                    <a:pt x="18000" y="1306613"/>
                  </a:lnTo>
                  <a:lnTo>
                    <a:pt x="25792" y="1260594"/>
                  </a:lnTo>
                  <a:lnTo>
                    <a:pt x="34932" y="1215048"/>
                  </a:lnTo>
                  <a:lnTo>
                    <a:pt x="45398" y="1169996"/>
                  </a:lnTo>
                  <a:lnTo>
                    <a:pt x="57169" y="1125460"/>
                  </a:lnTo>
                  <a:lnTo>
                    <a:pt x="70224" y="1081460"/>
                  </a:lnTo>
                  <a:lnTo>
                    <a:pt x="84541" y="1038018"/>
                  </a:lnTo>
                  <a:lnTo>
                    <a:pt x="100099" y="995156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5" y="870258"/>
                  </a:lnTo>
                  <a:lnTo>
                    <a:pt x="174313" y="829927"/>
                  </a:lnTo>
                  <a:lnTo>
                    <a:pt x="195756" y="790281"/>
                  </a:lnTo>
                  <a:lnTo>
                    <a:pt x="218311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4" y="603092"/>
                  </a:lnTo>
                  <a:lnTo>
                    <a:pt x="347034" y="568012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8"/>
                  </a:lnTo>
                  <a:lnTo>
                    <a:pt x="467867" y="436257"/>
                  </a:lnTo>
                  <a:lnTo>
                    <a:pt x="500377" y="405567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1"/>
                  </a:lnTo>
                  <a:lnTo>
                    <a:pt x="675674" y="266676"/>
                  </a:lnTo>
                  <a:lnTo>
                    <a:pt x="713133" y="241959"/>
                  </a:lnTo>
                  <a:lnTo>
                    <a:pt x="751343" y="218312"/>
                  </a:lnTo>
                  <a:lnTo>
                    <a:pt x="790281" y="195757"/>
                  </a:lnTo>
                  <a:lnTo>
                    <a:pt x="829926" y="174314"/>
                  </a:lnTo>
                  <a:lnTo>
                    <a:pt x="870258" y="154006"/>
                  </a:lnTo>
                  <a:lnTo>
                    <a:pt x="911254" y="134853"/>
                  </a:lnTo>
                  <a:lnTo>
                    <a:pt x="952893" y="116878"/>
                  </a:lnTo>
                  <a:lnTo>
                    <a:pt x="995155" y="100100"/>
                  </a:lnTo>
                  <a:lnTo>
                    <a:pt x="1038018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2" y="11577"/>
                  </a:lnTo>
                  <a:lnTo>
                    <a:pt x="1399982" y="6544"/>
                  </a:lnTo>
                  <a:lnTo>
                    <a:pt x="1447291" y="2922"/>
                  </a:lnTo>
                  <a:lnTo>
                    <a:pt x="1494987" y="734"/>
                  </a:lnTo>
                  <a:lnTo>
                    <a:pt x="1543049" y="0"/>
                  </a:lnTo>
                  <a:lnTo>
                    <a:pt x="1591111" y="734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5" y="25793"/>
                  </a:lnTo>
                  <a:lnTo>
                    <a:pt x="1871051" y="34933"/>
                  </a:lnTo>
                  <a:lnTo>
                    <a:pt x="1916102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1" y="84542"/>
                  </a:lnTo>
                  <a:lnTo>
                    <a:pt x="2090943" y="100100"/>
                  </a:lnTo>
                  <a:lnTo>
                    <a:pt x="2133205" y="116878"/>
                  </a:lnTo>
                  <a:lnTo>
                    <a:pt x="2174844" y="134853"/>
                  </a:lnTo>
                  <a:lnTo>
                    <a:pt x="2215841" y="154006"/>
                  </a:lnTo>
                  <a:lnTo>
                    <a:pt x="2256172" y="174314"/>
                  </a:lnTo>
                  <a:lnTo>
                    <a:pt x="2295817" y="195757"/>
                  </a:lnTo>
                  <a:lnTo>
                    <a:pt x="2334755" y="218312"/>
                  </a:lnTo>
                  <a:lnTo>
                    <a:pt x="2372965" y="241959"/>
                  </a:lnTo>
                  <a:lnTo>
                    <a:pt x="2410424" y="266676"/>
                  </a:lnTo>
                  <a:lnTo>
                    <a:pt x="2447111" y="292441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1" y="405567"/>
                  </a:lnTo>
                  <a:lnTo>
                    <a:pt x="2618231" y="436257"/>
                  </a:lnTo>
                  <a:lnTo>
                    <a:pt x="2649842" y="467868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2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5" y="829927"/>
                  </a:lnTo>
                  <a:lnTo>
                    <a:pt x="2932093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9" y="995156"/>
                  </a:lnTo>
                  <a:lnTo>
                    <a:pt x="3001557" y="1038018"/>
                  </a:lnTo>
                  <a:lnTo>
                    <a:pt x="3015874" y="1081460"/>
                  </a:lnTo>
                  <a:lnTo>
                    <a:pt x="3028928" y="1125460"/>
                  </a:lnTo>
                  <a:lnTo>
                    <a:pt x="3040700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2" y="1353083"/>
                  </a:lnTo>
                  <a:lnTo>
                    <a:pt x="3079555" y="1399983"/>
                  </a:lnTo>
                  <a:lnTo>
                    <a:pt x="3083176" y="1447291"/>
                  </a:lnTo>
                  <a:lnTo>
                    <a:pt x="3085365" y="1494987"/>
                  </a:lnTo>
                  <a:lnTo>
                    <a:pt x="3086098" y="1543049"/>
                  </a:lnTo>
                  <a:lnTo>
                    <a:pt x="3085365" y="1591111"/>
                  </a:lnTo>
                  <a:lnTo>
                    <a:pt x="3083176" y="1638807"/>
                  </a:lnTo>
                  <a:lnTo>
                    <a:pt x="3079555" y="1686116"/>
                  </a:lnTo>
                  <a:lnTo>
                    <a:pt x="3074522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700" y="1916103"/>
                  </a:lnTo>
                  <a:lnTo>
                    <a:pt x="3028928" y="1960639"/>
                  </a:lnTo>
                  <a:lnTo>
                    <a:pt x="3015874" y="2004639"/>
                  </a:lnTo>
                  <a:lnTo>
                    <a:pt x="3001557" y="2048081"/>
                  </a:lnTo>
                  <a:lnTo>
                    <a:pt x="2985999" y="2090943"/>
                  </a:lnTo>
                  <a:lnTo>
                    <a:pt x="2969221" y="2133205"/>
                  </a:lnTo>
                  <a:lnTo>
                    <a:pt x="2951245" y="2174844"/>
                  </a:lnTo>
                  <a:lnTo>
                    <a:pt x="2932093" y="2215841"/>
                  </a:lnTo>
                  <a:lnTo>
                    <a:pt x="2911785" y="2256172"/>
                  </a:lnTo>
                  <a:lnTo>
                    <a:pt x="2890342" y="2295818"/>
                  </a:lnTo>
                  <a:lnTo>
                    <a:pt x="2867787" y="2334755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1"/>
                  </a:lnTo>
                  <a:lnTo>
                    <a:pt x="2766864" y="2483006"/>
                  </a:lnTo>
                  <a:lnTo>
                    <a:pt x="2739064" y="2518087"/>
                  </a:lnTo>
                  <a:lnTo>
                    <a:pt x="2710280" y="2552332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1" y="2680532"/>
                  </a:lnTo>
                  <a:lnTo>
                    <a:pt x="2552332" y="2710280"/>
                  </a:lnTo>
                  <a:lnTo>
                    <a:pt x="2518087" y="2739064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4" y="2819423"/>
                  </a:lnTo>
                  <a:lnTo>
                    <a:pt x="2372965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1" y="2932093"/>
                  </a:lnTo>
                  <a:lnTo>
                    <a:pt x="2174844" y="2951246"/>
                  </a:lnTo>
                  <a:lnTo>
                    <a:pt x="2133205" y="2969221"/>
                  </a:lnTo>
                  <a:lnTo>
                    <a:pt x="2090943" y="2985999"/>
                  </a:lnTo>
                  <a:lnTo>
                    <a:pt x="2048081" y="3001557"/>
                  </a:lnTo>
                  <a:lnTo>
                    <a:pt x="2004639" y="3015874"/>
                  </a:lnTo>
                  <a:lnTo>
                    <a:pt x="1960639" y="3028929"/>
                  </a:lnTo>
                  <a:lnTo>
                    <a:pt x="1916102" y="3040700"/>
                  </a:lnTo>
                  <a:lnTo>
                    <a:pt x="1871051" y="3051166"/>
                  </a:lnTo>
                  <a:lnTo>
                    <a:pt x="1825505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7"/>
                  </a:lnTo>
                  <a:lnTo>
                    <a:pt x="1591111" y="3085365"/>
                  </a:lnTo>
                  <a:lnTo>
                    <a:pt x="1543056" y="3086099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959F326-F521-C918-B044-535BB7F636B3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EE36D38-A471-63F1-99C4-AE1FCF638384}"/>
              </a:ext>
            </a:extLst>
          </p:cNvPr>
          <p:cNvSpPr txBox="1"/>
          <p:nvPr/>
        </p:nvSpPr>
        <p:spPr>
          <a:xfrm>
            <a:off x="10761128" y="2194380"/>
            <a:ext cx="5604944" cy="14242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/>
              <a:t>각 댓글에 </a:t>
            </a:r>
            <a:r>
              <a:rPr lang="en-US" altLang="ko-KR" sz="2400" spc="-150" dirty="0"/>
              <a:t>‘</a:t>
            </a:r>
            <a:r>
              <a:rPr lang="ko-KR" altLang="en-US" sz="2400" spc="-150" dirty="0"/>
              <a:t>좋아요</a:t>
            </a:r>
            <a:r>
              <a:rPr lang="en-US" altLang="ko-KR" sz="2400" spc="-150" dirty="0"/>
              <a:t>’</a:t>
            </a:r>
            <a:r>
              <a:rPr lang="ko-KR" altLang="en-US" sz="2400" spc="-150" dirty="0"/>
              <a:t>를 누를 수 있어 반응을 시각적으로 표현 가능</a:t>
            </a:r>
            <a:endParaRPr lang="en-US" altLang="ko-KR" sz="2400" spc="-15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70" dirty="0"/>
              <a:t>인기 댓글 정렬 등 향후 </a:t>
            </a:r>
            <a:r>
              <a:rPr lang="en-US" altLang="ko-KR" sz="2400" spc="-170" dirty="0"/>
              <a:t>UX</a:t>
            </a:r>
            <a:r>
              <a:rPr lang="ko-KR" altLang="en-US" sz="2400" spc="-170" dirty="0"/>
              <a:t> 개선에 활용 가능</a:t>
            </a:r>
            <a:endParaRPr lang="en-US" altLang="ko-KR" sz="2400" spc="-170"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392E35E5-06C2-3CD8-2476-E66C1692EDF6}"/>
              </a:ext>
            </a:extLst>
          </p:cNvPr>
          <p:cNvSpPr txBox="1"/>
          <p:nvPr/>
        </p:nvSpPr>
        <p:spPr>
          <a:xfrm>
            <a:off x="273095" y="6445080"/>
            <a:ext cx="5412712" cy="94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부적절한 콘텐츠에 대해 신고 가능</a:t>
            </a:r>
            <a:endParaRPr lang="en-US" altLang="ko-KR" sz="240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/>
              <a:t>신고 사유 저장 및 관리자 검토 기반 처리</a:t>
            </a:r>
            <a:endParaRPr lang="en-US" altLang="ko-KR" sz="2400" spc="-15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0E3D9907-686C-06AF-094E-64B071C9F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6325" y="863462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부가</a:t>
            </a:r>
            <a:r>
              <a:rPr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기</a:t>
            </a:r>
            <a:r>
              <a:rPr sz="4700" spc="-37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능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B3B30F0A-129C-A935-2504-56060C0DA4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1F3DA446-5FC2-CEE1-82E6-8FCC56926BA7}"/>
              </a:ext>
            </a:extLst>
          </p:cNvPr>
          <p:cNvSpPr txBox="1"/>
          <p:nvPr/>
        </p:nvSpPr>
        <p:spPr>
          <a:xfrm>
            <a:off x="5867400" y="5980952"/>
            <a:ext cx="2683100" cy="8389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>
                <a:latin typeface="Trebuchet MS"/>
                <a:cs typeface="Trebuchet MS"/>
              </a:rPr>
              <a:t>신고 기능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en-US" sz="2400" dirty="0">
                <a:latin typeface="Trebuchet MS"/>
                <a:cs typeface="Trebuchet MS"/>
              </a:rPr>
              <a:t>(</a:t>
            </a:r>
            <a:r>
              <a:rPr lang="ko-KR" altLang="en-US" sz="2400" dirty="0">
                <a:latin typeface="Trebuchet MS"/>
                <a:cs typeface="Trebuchet MS"/>
              </a:rPr>
              <a:t>게시글</a:t>
            </a:r>
            <a:r>
              <a:rPr lang="en-US" altLang="ko-KR" sz="2400" dirty="0">
                <a:latin typeface="Trebuchet MS"/>
                <a:cs typeface="Trebuchet MS"/>
              </a:rPr>
              <a:t>/</a:t>
            </a:r>
            <a:r>
              <a:rPr lang="ko-KR" altLang="en-US" sz="2400" dirty="0">
                <a:latin typeface="Trebuchet MS"/>
                <a:cs typeface="Trebuchet MS"/>
              </a:rPr>
              <a:t>댓글</a:t>
            </a:r>
            <a:r>
              <a:rPr lang="en-US" altLang="ko-KR" sz="2400" dirty="0">
                <a:latin typeface="Trebuchet MS"/>
                <a:cs typeface="Trebuchet MS"/>
              </a:rPr>
              <a:t>/</a:t>
            </a:r>
            <a:r>
              <a:rPr lang="ko-KR" altLang="en-US" sz="2400" dirty="0">
                <a:latin typeface="Trebuchet MS"/>
                <a:cs typeface="Trebuchet MS"/>
              </a:rPr>
              <a:t>파일</a:t>
            </a:r>
            <a:r>
              <a:rPr lang="en-US" altLang="ko-KR" sz="2400" dirty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D6015EF9-CC8D-8AFC-F3EC-F8EB1EB45FFE}"/>
              </a:ext>
            </a:extLst>
          </p:cNvPr>
          <p:cNvSpPr txBox="1"/>
          <p:nvPr/>
        </p:nvSpPr>
        <p:spPr>
          <a:xfrm>
            <a:off x="8632789" y="6515100"/>
            <a:ext cx="2520878" cy="402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>
                <a:latin typeface="Trebuchet MS"/>
                <a:cs typeface="Trebuchet MS"/>
              </a:rPr>
              <a:t>실시간 채팅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A8A54B80-BBA3-2AA6-FDB5-1EB39F90E75E}"/>
              </a:ext>
            </a:extLst>
          </p:cNvPr>
          <p:cNvSpPr txBox="1"/>
          <p:nvPr/>
        </p:nvSpPr>
        <p:spPr>
          <a:xfrm>
            <a:off x="7315200" y="4132508"/>
            <a:ext cx="2491684" cy="4013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>
                <a:latin typeface="Trebuchet MS"/>
                <a:cs typeface="Trebuchet MS"/>
              </a:rPr>
              <a:t>댓글 좋아요 기능</a:t>
            </a:r>
            <a:endParaRPr lang="en-US" altLang="ko-KR" sz="2400" dirty="0">
              <a:latin typeface="Trebuchet MS"/>
              <a:cs typeface="Trebuchet MS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0A597E25-C20A-1DE6-1992-AF1637ABEE7A}"/>
              </a:ext>
            </a:extLst>
          </p:cNvPr>
          <p:cNvSpPr txBox="1"/>
          <p:nvPr/>
        </p:nvSpPr>
        <p:spPr>
          <a:xfrm>
            <a:off x="11811000" y="6362700"/>
            <a:ext cx="5080373" cy="14242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200" dirty="0"/>
              <a:t>유저 간 </a:t>
            </a:r>
            <a:r>
              <a:rPr lang="en-US" altLang="ko-KR" sz="2400" spc="-200" dirty="0"/>
              <a:t>1:1 </a:t>
            </a:r>
            <a:r>
              <a:rPr lang="ko-KR" altLang="en-US" sz="2400" spc="-200" dirty="0"/>
              <a:t>또는  그룹 채팅 지원</a:t>
            </a:r>
            <a:endParaRPr lang="en-US" altLang="ko-KR" sz="2400" spc="-20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200" dirty="0"/>
              <a:t>텍스트 및 이미지 전송</a:t>
            </a:r>
            <a:r>
              <a:rPr lang="en-US" altLang="ko-KR" sz="2400" spc="-200" dirty="0"/>
              <a:t>, </a:t>
            </a:r>
            <a:r>
              <a:rPr lang="ko-KR" altLang="en-US" sz="2400" spc="-200" dirty="0"/>
              <a:t>퇴장 로그 기록 기능 포함</a:t>
            </a:r>
            <a:endParaRPr lang="en-US" altLang="ko-KR" sz="2400" spc="-200" dirty="0"/>
          </a:p>
        </p:txBody>
      </p:sp>
    </p:spTree>
    <p:extLst>
      <p:ext uri="{BB962C8B-B14F-4D97-AF65-F5344CB8AC3E}">
        <p14:creationId xmlns:p14="http://schemas.microsoft.com/office/powerpoint/2010/main" val="98461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328638" y="795718"/>
            <a:ext cx="1943734" cy="4044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4400" y="863460"/>
            <a:ext cx="2362200" cy="5462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altLang="ko-KR" sz="3500" dirty="0" err="1">
                <a:latin typeface="바탕"/>
                <a:cs typeface="바탕"/>
              </a:rPr>
              <a:t>DBdiagram</a:t>
            </a:r>
            <a:endParaRPr lang="en-US" altLang="ko-KR" sz="3500" dirty="0">
              <a:latin typeface="바탕"/>
              <a:cs typeface="바탕"/>
            </a:endParaRPr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89404" y="1714500"/>
            <a:ext cx="14109192" cy="8003390"/>
          </a:xfrm>
          <a:prstGeom prst="rect">
            <a:avLst/>
          </a:prstGeom>
          <a:solidFill>
            <a:schemeClr val="accent1"/>
          </a:solidFill>
          <a:ln>
            <a:solidFill>
              <a:schemeClr val="dk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6096000" y="1790700"/>
            <a:ext cx="5029200" cy="27432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286000" y="4686300"/>
            <a:ext cx="5943600" cy="2971800"/>
          </a:xfrm>
          <a:prstGeom prst="rect">
            <a:avLst/>
          </a:prstGeom>
          <a:noFill/>
          <a:ln w="38100" cap="flat" cmpd="sng" algn="ctr">
            <a:solidFill>
              <a:srgbClr val="0000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372600" y="4686300"/>
            <a:ext cx="6400800" cy="2590800"/>
          </a:xfrm>
          <a:prstGeom prst="rect">
            <a:avLst/>
          </a:prstGeom>
          <a:noFill/>
          <a:ln w="38100" cap="flat" cmpd="sng" algn="ctr">
            <a:solidFill>
              <a:srgbClr val="FFFF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000" y="4000500"/>
            <a:ext cx="914400" cy="36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사용자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53200" y="7200900"/>
            <a:ext cx="1447800" cy="36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맑은 고딕"/>
              </a:rPr>
              <a:t>게시글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맑은 고딕"/>
              </a:rPr>
              <a:t>피드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430000" y="6764655"/>
            <a:ext cx="685800" cy="367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00"/>
                </a:solidFill>
                <a:latin typeface="Calibri"/>
                <a:ea typeface="맑은 고딕"/>
                <a:cs typeface="맑은 고딕"/>
              </a:rPr>
              <a:t>알림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1353800" y="7353300"/>
            <a:ext cx="4114799" cy="2209800"/>
          </a:xfrm>
          <a:prstGeom prst="rect">
            <a:avLst/>
          </a:prstGeom>
          <a:noFill/>
          <a:ln w="38100" cap="flat" cmpd="sng" algn="ctr">
            <a:solidFill>
              <a:srgbClr val="00FF1A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06200" y="8724900"/>
            <a:ext cx="1219200" cy="3600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FF1A"/>
                </a:solidFill>
                <a:latin typeface="Calibri"/>
                <a:ea typeface="맑은 고딕"/>
                <a:cs typeface="맑은 고딕"/>
              </a:rPr>
              <a:t>신고기능</a:t>
            </a:r>
          </a:p>
        </p:txBody>
      </p:sp>
    </p:spTree>
    <p:extLst>
      <p:ext uri="{BB962C8B-B14F-4D97-AF65-F5344CB8AC3E}">
        <p14:creationId xmlns:p14="http://schemas.microsoft.com/office/powerpoint/2010/main" val="213384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749D0-F23A-354C-7B41-93C1EB7C8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50D1B8A-0BC3-6A06-BCAF-40F55E0FBBB9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93D9DCF-6F1C-5884-DAD2-CE3883537DFC}"/>
              </a:ext>
            </a:extLst>
          </p:cNvPr>
          <p:cNvSpPr txBox="1"/>
          <p:nvPr/>
        </p:nvSpPr>
        <p:spPr>
          <a:xfrm>
            <a:off x="15328638" y="795718"/>
            <a:ext cx="1943734" cy="4044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8A11241-CCB9-BF7A-165B-E79AB1D751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863460"/>
            <a:ext cx="2362200" cy="552074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altLang="ko-KR" sz="3500" dirty="0">
                <a:latin typeface="바탕"/>
                <a:cs typeface="바탕"/>
              </a:rPr>
              <a:t>MySQL TB</a:t>
            </a:r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5FA57FEB-655B-2991-B92C-D27B7085B2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2717B4-D897-CAA6-EEC0-3BE5AE100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75" y="3199234"/>
            <a:ext cx="8300719" cy="57173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18BADF-5F73-0CDE-E2A4-C537B409B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714" y="1562100"/>
            <a:ext cx="7010958" cy="79152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0CDF71B-5BB1-5805-2B41-AA5635CCE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934" y="1415534"/>
            <a:ext cx="2971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4694ADD-8218-E2EB-F198-D2CB8FD66C32}"/>
              </a:ext>
            </a:extLst>
          </p:cNvPr>
          <p:cNvCxnSpPr>
            <a:cxnSpLocks/>
          </p:cNvCxnSpPr>
          <p:nvPr/>
        </p:nvCxnSpPr>
        <p:spPr>
          <a:xfrm flipH="1">
            <a:off x="8839200" y="6057900"/>
            <a:ext cx="1066800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06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-4.07407E-6 L 0.27665 -0.002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28" y="-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631" y="4124961"/>
            <a:ext cx="5054969" cy="101853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254" dirty="0"/>
              <a:t>기술</a:t>
            </a:r>
            <a:r>
              <a:rPr spc="-80" dirty="0"/>
              <a:t> </a:t>
            </a:r>
            <a:r>
              <a:rPr spc="254" dirty="0"/>
              <a:t>사항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/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36005" y="795718"/>
            <a:ext cx="133604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기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술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사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항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05995" y="988329"/>
            <a:ext cx="111696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spc="-445" dirty="0">
                <a:solidFill>
                  <a:srgbClr val="181818"/>
                </a:solidFill>
                <a:latin typeface="바탕"/>
                <a:cs typeface="바탕"/>
              </a:rPr>
              <a:t>기</a:t>
            </a:r>
            <a:r>
              <a:rPr sz="4700" spc="-375" dirty="0">
                <a:solidFill>
                  <a:srgbClr val="181818"/>
                </a:solidFill>
                <a:latin typeface="바탕"/>
                <a:cs typeface="바탕"/>
              </a:rPr>
              <a:t>술</a:t>
            </a:r>
            <a:endParaRPr sz="4700">
              <a:latin typeface="바탕"/>
              <a:cs typeface="바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71734" y="3429824"/>
            <a:ext cx="5447650" cy="21436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>
                <a:latin typeface="Trebuchet MS"/>
                <a:cs typeface="Trebuchet MS"/>
              </a:rPr>
              <a:t>사용자 로그인 및 회원가입 기능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en-US" sz="2400" dirty="0">
                <a:latin typeface="Trebuchet MS"/>
                <a:cs typeface="Trebuchet MS"/>
              </a:rPr>
              <a:t>JWT </a:t>
            </a:r>
            <a:r>
              <a:rPr lang="ko-KR" altLang="en-US" sz="2400" dirty="0">
                <a:latin typeface="Trebuchet MS"/>
                <a:cs typeface="Trebuchet MS"/>
              </a:rPr>
              <a:t>기반 토큰 발급</a:t>
            </a:r>
            <a:r>
              <a:rPr lang="en-US" altLang="ko-KR" sz="2400" dirty="0">
                <a:latin typeface="Trebuchet MS"/>
                <a:cs typeface="Trebuchet MS"/>
              </a:rPr>
              <a:t>, </a:t>
            </a:r>
            <a:r>
              <a:rPr lang="ko-KR" altLang="en-US" sz="2400" dirty="0">
                <a:latin typeface="Trebuchet MS"/>
                <a:cs typeface="Trebuchet MS"/>
              </a:rPr>
              <a:t>세션 없는 인증 방식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>
                <a:latin typeface="Trebuchet MS"/>
                <a:cs typeface="Trebuchet MS"/>
              </a:rPr>
              <a:t>이메일</a:t>
            </a:r>
            <a:r>
              <a:rPr lang="en-US" altLang="ko-KR" sz="2400" dirty="0">
                <a:latin typeface="Trebuchet MS"/>
                <a:cs typeface="Trebuchet MS"/>
              </a:rPr>
              <a:t>/</a:t>
            </a:r>
            <a:r>
              <a:rPr lang="ko-KR" altLang="en-US" sz="2400" dirty="0">
                <a:latin typeface="Trebuchet MS"/>
                <a:cs typeface="Trebuchet MS"/>
              </a:rPr>
              <a:t>비밀번호 기반 인증 및</a:t>
            </a:r>
            <a:r>
              <a:rPr lang="en-US" altLang="ko-KR" sz="2400" dirty="0">
                <a:latin typeface="Trebuchet MS"/>
                <a:cs typeface="Trebuchet MS"/>
              </a:rPr>
              <a:t> </a:t>
            </a:r>
            <a:r>
              <a:rPr lang="ko-KR" altLang="en-US" sz="2400" dirty="0">
                <a:latin typeface="Trebuchet MS"/>
                <a:cs typeface="Trebuchet MS"/>
              </a:rPr>
              <a:t>사용자 권한 분리 처리</a:t>
            </a:r>
            <a:endParaRPr lang="en-US" altLang="ko-KR" sz="24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6800" y="2171700"/>
            <a:ext cx="532765" cy="5847080"/>
          </a:xfrm>
          <a:prstGeom prst="rect">
            <a:avLst/>
          </a:prstGeom>
        </p:spPr>
        <p:txBody>
          <a:bodyPr vert="horz" wrap="square" lIns="0" tIns="431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95"/>
              </a:spcBef>
            </a:pPr>
            <a:r>
              <a:rPr sz="16350" spc="-6020" dirty="0">
                <a:solidFill>
                  <a:srgbClr val="181818"/>
                </a:solidFill>
                <a:latin typeface="Arial"/>
                <a:cs typeface="Arial"/>
              </a:rPr>
              <a:t>1</a:t>
            </a:r>
            <a:endParaRPr sz="163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0"/>
              </a:spcBef>
            </a:pPr>
            <a:r>
              <a:rPr sz="16350" spc="-5105" dirty="0">
                <a:solidFill>
                  <a:srgbClr val="181818"/>
                </a:solidFill>
                <a:latin typeface="Arial"/>
                <a:cs typeface="Arial"/>
              </a:rPr>
              <a:t>3</a:t>
            </a:r>
            <a:endParaRPr sz="163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42120" y="2171700"/>
            <a:ext cx="563880" cy="5847080"/>
          </a:xfrm>
          <a:prstGeom prst="rect">
            <a:avLst/>
          </a:prstGeom>
        </p:spPr>
        <p:txBody>
          <a:bodyPr vert="horz" wrap="square" lIns="0" tIns="431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95"/>
              </a:spcBef>
            </a:pPr>
            <a:r>
              <a:rPr sz="16350" spc="-4860" dirty="0">
                <a:solidFill>
                  <a:srgbClr val="181818"/>
                </a:solidFill>
                <a:latin typeface="Arial"/>
                <a:cs typeface="Arial"/>
              </a:rPr>
              <a:t>2</a:t>
            </a:r>
            <a:endParaRPr sz="163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0"/>
              </a:spcBef>
            </a:pPr>
            <a:r>
              <a:rPr sz="16350" spc="-5220" dirty="0">
                <a:solidFill>
                  <a:srgbClr val="181818"/>
                </a:solidFill>
                <a:latin typeface="Arial"/>
                <a:cs typeface="Arial"/>
              </a:rPr>
              <a:t>4</a:t>
            </a:r>
            <a:endParaRPr sz="16350" dirty="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28700" y="2998412"/>
            <a:ext cx="16230600" cy="5269288"/>
            <a:chOff x="1028700" y="2871238"/>
            <a:chExt cx="16230600" cy="5269288"/>
          </a:xfrm>
        </p:grpSpPr>
        <p:sp>
          <p:nvSpPr>
            <p:cNvPr id="12" name="object 12"/>
            <p:cNvSpPr/>
            <p:nvPr/>
          </p:nvSpPr>
          <p:spPr>
            <a:xfrm>
              <a:off x="1028700" y="5778326"/>
              <a:ext cx="16230600" cy="0"/>
            </a:xfrm>
            <a:custGeom>
              <a:avLst/>
              <a:gdLst/>
              <a:ahLst/>
              <a:cxnLst/>
              <a:rect l="l" t="t" r="r" b="b"/>
              <a:pathLst>
                <a:path w="16230600">
                  <a:moveTo>
                    <a:pt x="0" y="0"/>
                  </a:moveTo>
                  <a:lnTo>
                    <a:pt x="16230598" y="0"/>
                  </a:lnTo>
                </a:path>
              </a:pathLst>
            </a:custGeom>
            <a:ln w="19049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 flipH="1">
              <a:off x="8884919" y="2871238"/>
              <a:ext cx="60962" cy="5269288"/>
            </a:xfrm>
            <a:custGeom>
              <a:avLst/>
              <a:gdLst/>
              <a:ahLst/>
              <a:cxnLst/>
              <a:rect l="l" t="t" r="r" b="b"/>
              <a:pathLst>
                <a:path h="4867909">
                  <a:moveTo>
                    <a:pt x="0" y="4867355"/>
                  </a:moveTo>
                  <a:lnTo>
                    <a:pt x="0" y="0"/>
                  </a:lnTo>
                </a:path>
              </a:pathLst>
            </a:custGeom>
            <a:ln w="19048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Holder 4"/>
          <p:cNvSpPr>
            <a:spLocks noGrp="1"/>
          </p:cNvSpPr>
          <p:nvPr>
            <p:ph type="sldNum" sz="quarter" idx="7"/>
          </p:nvPr>
        </p:nvSpPr>
        <p:spPr>
          <a:xfrm>
            <a:off x="13548361" y="375285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5FCD3C-E8CC-4984-93D8-E3EE22E17094}"/>
              </a:ext>
            </a:extLst>
          </p:cNvPr>
          <p:cNvSpPr txBox="1"/>
          <p:nvPr/>
        </p:nvSpPr>
        <p:spPr>
          <a:xfrm>
            <a:off x="2590800" y="2869168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JWT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Authentication</a:t>
            </a:r>
            <a:endParaRPr lang="ko-KR" alt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C19995-8E70-4AF4-96A5-74A27298F061}"/>
              </a:ext>
            </a:extLst>
          </p:cNvPr>
          <p:cNvSpPr txBox="1"/>
          <p:nvPr/>
        </p:nvSpPr>
        <p:spPr>
          <a:xfrm>
            <a:off x="10870892" y="2869168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MySQL &amp; RESTful API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C7309-6953-4FC8-93D2-B44A76BD2529}"/>
              </a:ext>
            </a:extLst>
          </p:cNvPr>
          <p:cNvSpPr txBox="1"/>
          <p:nvPr/>
        </p:nvSpPr>
        <p:spPr>
          <a:xfrm>
            <a:off x="2594429" y="6134977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Tailwind CSS</a:t>
            </a:r>
            <a:endParaRPr lang="ko-KR" alt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431F9B-1F1D-46CF-B90E-5B1B73C92A7E}"/>
              </a:ext>
            </a:extLst>
          </p:cNvPr>
          <p:cNvSpPr txBox="1"/>
          <p:nvPr/>
        </p:nvSpPr>
        <p:spPr>
          <a:xfrm>
            <a:off x="10870892" y="6134977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Git &amp; GitHub</a:t>
            </a:r>
            <a:endParaRPr lang="ko-KR" altLang="en-US" sz="2400" b="1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406077C8-68F6-457A-A856-8FBFE6A33FEE}"/>
              </a:ext>
            </a:extLst>
          </p:cNvPr>
          <p:cNvSpPr txBox="1"/>
          <p:nvPr/>
        </p:nvSpPr>
        <p:spPr>
          <a:xfrm>
            <a:off x="11201401" y="3416859"/>
            <a:ext cx="5884504" cy="21436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en-US" sz="2400" dirty="0">
                <a:latin typeface="Trebuchet MS"/>
                <a:cs typeface="Trebuchet MS"/>
              </a:rPr>
              <a:t>Node.js </a:t>
            </a:r>
            <a:r>
              <a:rPr lang="ko-KR" altLang="en-US" sz="2400" dirty="0">
                <a:latin typeface="Trebuchet MS"/>
                <a:cs typeface="Trebuchet MS"/>
              </a:rPr>
              <a:t>서버에서 </a:t>
            </a:r>
            <a:r>
              <a:rPr lang="en-US" altLang="ko-KR" sz="2400" dirty="0">
                <a:latin typeface="Trebuchet MS"/>
                <a:cs typeface="Trebuchet MS"/>
              </a:rPr>
              <a:t>MY SQL</a:t>
            </a:r>
            <a:r>
              <a:rPr lang="ko-KR" altLang="en-US" sz="2400" dirty="0">
                <a:latin typeface="Trebuchet MS"/>
                <a:cs typeface="Trebuchet MS"/>
              </a:rPr>
              <a:t>과</a:t>
            </a:r>
            <a:r>
              <a:rPr lang="en-US" altLang="ko-KR" sz="2400" dirty="0">
                <a:latin typeface="Trebuchet MS"/>
                <a:cs typeface="Trebuchet MS"/>
              </a:rPr>
              <a:t> </a:t>
            </a:r>
            <a:r>
              <a:rPr lang="ko-KR" altLang="en-US" sz="2400" dirty="0">
                <a:latin typeface="Trebuchet MS"/>
                <a:cs typeface="Trebuchet MS"/>
              </a:rPr>
              <a:t>연결해 데이터 저장 및 조회 처리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en-US" altLang="ko-KR" sz="2400" dirty="0">
                <a:latin typeface="Trebuchet MS"/>
                <a:cs typeface="Trebuchet MS"/>
              </a:rPr>
              <a:t>Mysql2 </a:t>
            </a:r>
            <a:r>
              <a:rPr lang="ko-KR" altLang="en-US" sz="2400" dirty="0">
                <a:latin typeface="Trebuchet MS"/>
                <a:cs typeface="Trebuchet MS"/>
              </a:rPr>
              <a:t>모듈 사용하여 </a:t>
            </a:r>
            <a:r>
              <a:rPr lang="ko-KR" altLang="en-US" sz="2400" dirty="0"/>
              <a:t>게시글</a:t>
            </a:r>
            <a:r>
              <a:rPr lang="en-US" altLang="ko-KR" sz="2400" dirty="0"/>
              <a:t>·</a:t>
            </a:r>
            <a:r>
              <a:rPr lang="ko-KR" altLang="en-US" sz="2400" dirty="0"/>
              <a:t>댓글</a:t>
            </a:r>
            <a:r>
              <a:rPr lang="en-US" altLang="ko-KR" sz="2400" dirty="0"/>
              <a:t>·</a:t>
            </a:r>
            <a:r>
              <a:rPr lang="ko-KR" altLang="en-US" sz="2400" dirty="0"/>
              <a:t>유저 정보 관리</a:t>
            </a:r>
            <a:endParaRPr lang="en-US" altLang="ko-KR" sz="2400" dirty="0"/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 err="1">
                <a:latin typeface="Trebuchet MS"/>
                <a:cs typeface="Trebuchet MS"/>
              </a:rPr>
              <a:t>프론트엔드와의</a:t>
            </a:r>
            <a:r>
              <a:rPr lang="ko-KR" altLang="en-US" sz="2400" dirty="0">
                <a:latin typeface="Trebuchet MS"/>
                <a:cs typeface="Trebuchet MS"/>
              </a:rPr>
              <a:t> 통신은 </a:t>
            </a:r>
            <a:r>
              <a:rPr lang="en-US" altLang="ko-KR" sz="2400" dirty="0">
                <a:latin typeface="Trebuchet MS"/>
                <a:cs typeface="Trebuchet MS"/>
              </a:rPr>
              <a:t>REST API</a:t>
            </a:r>
            <a:r>
              <a:rPr lang="ko-KR" altLang="en-US" sz="2400" dirty="0">
                <a:latin typeface="Trebuchet MS"/>
                <a:cs typeface="Trebuchet MS"/>
              </a:rPr>
              <a:t>로 설계</a:t>
            </a:r>
            <a:endParaRPr lang="en-US" altLang="ko-KR" sz="2400" dirty="0">
              <a:latin typeface="Trebuchet MS"/>
              <a:cs typeface="Trebuchet MS"/>
            </a:endParaRP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3F1E92DD-5DA8-4C66-B2DF-D2BAC809CDEB}"/>
              </a:ext>
            </a:extLst>
          </p:cNvPr>
          <p:cNvSpPr txBox="1"/>
          <p:nvPr/>
        </p:nvSpPr>
        <p:spPr>
          <a:xfrm>
            <a:off x="2777177" y="6723810"/>
            <a:ext cx="5600051" cy="1294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반응형 </a:t>
            </a:r>
            <a:r>
              <a:rPr lang="en-US" altLang="ko-KR" sz="2400" dirty="0"/>
              <a:t>UI </a:t>
            </a:r>
            <a:r>
              <a:rPr lang="ko-KR" altLang="en-US" sz="2400" dirty="0"/>
              <a:t>및 </a:t>
            </a:r>
            <a:r>
              <a:rPr lang="ko-KR" altLang="en-US" sz="2400" dirty="0" err="1"/>
              <a:t>미니멀</a:t>
            </a:r>
            <a:r>
              <a:rPr lang="ko-KR" altLang="en-US" sz="2400" dirty="0"/>
              <a:t> 디자인 적용</a:t>
            </a:r>
            <a:endParaRPr lang="en-US" altLang="ko-KR" sz="2400" dirty="0"/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유연한 스타일링으로 일관성 </a:t>
            </a:r>
            <a:endParaRPr lang="en-US" altLang="ko-KR" sz="2400" dirty="0"/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sz="2400" dirty="0"/>
              <a:t>      </a:t>
            </a:r>
            <a:r>
              <a:rPr lang="ko-KR" altLang="en-US" sz="2400" dirty="0"/>
              <a:t>있는</a:t>
            </a:r>
            <a:r>
              <a:rPr lang="en-US" altLang="ko-KR" sz="2400" dirty="0"/>
              <a:t> </a:t>
            </a:r>
            <a:r>
              <a:rPr lang="ko-KR" altLang="en-US" sz="2400" dirty="0"/>
              <a:t>화면 구성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7D9C465C-99C3-49FB-9BBE-0B8B5B65948C}"/>
              </a:ext>
            </a:extLst>
          </p:cNvPr>
          <p:cNvSpPr txBox="1"/>
          <p:nvPr/>
        </p:nvSpPr>
        <p:spPr>
          <a:xfrm>
            <a:off x="11201401" y="6723810"/>
            <a:ext cx="5487035" cy="8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버전 관리 및 협업을  위한 </a:t>
            </a:r>
            <a:r>
              <a:rPr lang="en-US" altLang="ko-KR" sz="2400" dirty="0"/>
              <a:t>Git </a:t>
            </a:r>
            <a:r>
              <a:rPr lang="ko-KR" altLang="en-US" sz="2400" dirty="0"/>
              <a:t>사용</a:t>
            </a:r>
            <a:endParaRPr lang="en-US" altLang="ko-KR" sz="2400" dirty="0"/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en-US" altLang="ko-KR" sz="2400" dirty="0"/>
              <a:t>GitHub</a:t>
            </a:r>
            <a:r>
              <a:rPr lang="ko-KR" altLang="en-US" sz="2400" dirty="0"/>
              <a:t>를 통한 코드 공유 및 이슈 관리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EE2AC-B55F-8173-809E-80BF4E066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47DCBE1-CFB9-6615-A735-7C953AC437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7071" y="4171668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5"/>
              </a:spcBef>
              <a:defRPr/>
            </a:pPr>
            <a:r>
              <a:rPr lang="ko-KR" altLang="en-US" sz="8200" spc="200" dirty="0">
                <a:latin typeface="굴림" panose="020B0600000101010101" pitchFamily="50" charset="-127"/>
                <a:ea typeface="굴림" panose="020B0600000101010101" pitchFamily="50" charset="-127"/>
              </a:rPr>
              <a:t>테 </a:t>
            </a:r>
            <a:r>
              <a:rPr lang="ko-KR" altLang="en-US" sz="8200" spc="200" dirty="0" err="1">
                <a:latin typeface="굴림" panose="020B0600000101010101" pitchFamily="50" charset="-127"/>
                <a:ea typeface="굴림" panose="020B0600000101010101" pitchFamily="50" charset="-127"/>
              </a:rPr>
              <a:t>스</a:t>
            </a:r>
            <a:r>
              <a:rPr lang="ko-KR" altLang="en-US" sz="8200" spc="2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8200" spc="200" dirty="0" err="1">
                <a:latin typeface="굴림" panose="020B0600000101010101" pitchFamily="50" charset="-127"/>
                <a:ea typeface="굴림" panose="020B0600000101010101" pitchFamily="50" charset="-127"/>
              </a:rPr>
              <a:t>트</a:t>
            </a:r>
            <a:endParaRPr sz="8200" spc="254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E8F7908B-77BA-2144-2AB2-2A23665F2B47}"/>
              </a:ext>
            </a:extLst>
          </p:cNvPr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C17B700-C0DE-6394-A358-4252A133331C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21CABEB-016C-1FE1-D96F-ECB7FF4074AA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Holder 5">
            <a:extLst>
              <a:ext uri="{FF2B5EF4-FFF2-40B4-BE49-F238E27FC236}">
                <a16:creationId xmlns:a16="http://schemas.microsoft.com/office/drawing/2014/main" id="{E39BFAC0-67C6-2A31-C91F-27AEF35E0D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487400" y="495300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17</a:t>
            </a:fld>
            <a:endParaRPr lang="ko-KR" altLang="en-US" dirty="0"/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1D701ED6-0664-6DC9-3DD3-2FBEBB9657E5}"/>
              </a:ext>
            </a:extLst>
          </p:cNvPr>
          <p:cNvGrpSpPr/>
          <p:nvPr/>
        </p:nvGrpSpPr>
        <p:grpSpPr>
          <a:xfrm>
            <a:off x="0" y="9791700"/>
            <a:ext cx="18288000" cy="139065"/>
            <a:chOff x="0" y="10008763"/>
            <a:chExt cx="18288000" cy="139065"/>
          </a:xfrm>
        </p:grpSpPr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6049BC03-E2B9-AC6B-AD6C-CC62A28F89FC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15A5EE47-D76B-1902-34FE-8B04E3AEA76A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9833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E8FC0-2492-FE80-B446-DDE495026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737C2C4-0AEB-D3FB-81AB-81D7A29B18BF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7FEEBBF-AD2F-AFBE-182E-A42F96C060FC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E1C1816-E146-954E-993F-AC286F1D8E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6E82D3D3-6CD2-C9CB-4DBC-11FDBF0C21B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18</a:t>
            </a:fld>
            <a:endParaRPr lang="en-US" altLang="en-US"/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4B37675C-CD2D-BAE8-C46A-F579616F6C06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1176A7C2-8D64-857E-70E8-7D0E35375F19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5BEA5C97-9767-F343-288A-107E42AAABE4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A0AA9F5F-E75A-9CF4-E97C-CC042A6A4EB5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1480D539-B68E-A27F-D715-20F6024BE2D6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F3CD6B7B-B871-C7F5-2C5A-E8C90C918856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Picture 2" descr="Node.js">
            <a:extLst>
              <a:ext uri="{FF2B5EF4-FFF2-40B4-BE49-F238E27FC236}">
                <a16:creationId xmlns:a16="http://schemas.microsoft.com/office/drawing/2014/main" id="{C0EC1FC4-250E-DC0D-310D-55EA26FD9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71" y="2807903"/>
            <a:ext cx="4393392" cy="146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@thunderclient">
            <a:extLst>
              <a:ext uri="{FF2B5EF4-FFF2-40B4-BE49-F238E27FC236}">
                <a16:creationId xmlns:a16="http://schemas.microsoft.com/office/drawing/2014/main" id="{6165B676-7BCD-661E-8F5F-B338C6405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746" y="7069463"/>
            <a:ext cx="807918" cy="80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860E13-79FD-BD52-2608-39C4CA958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7650" y="25527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322B61-CB06-CEAF-979B-537F34BE9C46}"/>
              </a:ext>
            </a:extLst>
          </p:cNvPr>
          <p:cNvSpPr txBox="1"/>
          <p:nvPr/>
        </p:nvSpPr>
        <p:spPr>
          <a:xfrm>
            <a:off x="1219200" y="6042162"/>
            <a:ext cx="6267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http://localhost:4000/api/register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A890C-F646-9A40-B787-F8DE43157B98}"/>
              </a:ext>
            </a:extLst>
          </p:cNvPr>
          <p:cNvSpPr txBox="1"/>
          <p:nvPr/>
        </p:nvSpPr>
        <p:spPr>
          <a:xfrm>
            <a:off x="11715748" y="7180631"/>
            <a:ext cx="297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Thunder Client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8EA20A-9717-45C0-0225-931EB50F44CA}"/>
              </a:ext>
            </a:extLst>
          </p:cNvPr>
          <p:cNvSpPr/>
          <p:nvPr/>
        </p:nvSpPr>
        <p:spPr>
          <a:xfrm>
            <a:off x="10287000" y="6896100"/>
            <a:ext cx="4953000" cy="11195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EDA250FF-AC51-A054-313C-04D9E8CE5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963" y="2261559"/>
            <a:ext cx="3206124" cy="213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7F61DC2-8145-E1EF-8C25-F4BE52512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8532" y="5163639"/>
            <a:ext cx="680038" cy="74186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A34A79-4627-0DC5-84F7-4C9DC3D0CB3D}"/>
              </a:ext>
            </a:extLst>
          </p:cNvPr>
          <p:cNvSpPr txBox="1"/>
          <p:nvPr/>
        </p:nvSpPr>
        <p:spPr>
          <a:xfrm>
            <a:off x="11772900" y="5243781"/>
            <a:ext cx="2247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EXTENSION</a:t>
            </a:r>
            <a:endParaRPr lang="ko-KR" altLang="en-US" sz="3200" b="1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0489B61-8838-14B5-7E40-E1672AF899F3}"/>
              </a:ext>
            </a:extLst>
          </p:cNvPr>
          <p:cNvCxnSpPr>
            <a:cxnSpLocks/>
          </p:cNvCxnSpPr>
          <p:nvPr/>
        </p:nvCxnSpPr>
        <p:spPr>
          <a:xfrm>
            <a:off x="12573000" y="4533900"/>
            <a:ext cx="0" cy="5847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0329BA3-AD84-8B9B-8281-6DE7DE8A9196}"/>
              </a:ext>
            </a:extLst>
          </p:cNvPr>
          <p:cNvCxnSpPr>
            <a:cxnSpLocks/>
          </p:cNvCxnSpPr>
          <p:nvPr/>
        </p:nvCxnSpPr>
        <p:spPr>
          <a:xfrm>
            <a:off x="12589565" y="6057900"/>
            <a:ext cx="0" cy="5847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A030B0A-B46F-894E-B218-038ACB6D757D}"/>
              </a:ext>
            </a:extLst>
          </p:cNvPr>
          <p:cNvCxnSpPr/>
          <p:nvPr/>
        </p:nvCxnSpPr>
        <p:spPr>
          <a:xfrm>
            <a:off x="882963" y="4398975"/>
            <a:ext cx="70923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673C30E-FD89-B49B-1EAB-880E04BC1467}"/>
              </a:ext>
            </a:extLst>
          </p:cNvPr>
          <p:cNvCxnSpPr>
            <a:cxnSpLocks/>
          </p:cNvCxnSpPr>
          <p:nvPr/>
        </p:nvCxnSpPr>
        <p:spPr>
          <a:xfrm>
            <a:off x="3923549" y="3709359"/>
            <a:ext cx="8587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5">
            <a:extLst>
              <a:ext uri="{FF2B5EF4-FFF2-40B4-BE49-F238E27FC236}">
                <a16:creationId xmlns:a16="http://schemas.microsoft.com/office/drawing/2014/main" id="{CCBFD47E-F379-8BE6-0FD4-C60DDA71A7B7}"/>
              </a:ext>
            </a:extLst>
          </p:cNvPr>
          <p:cNvSpPr txBox="1"/>
          <p:nvPr/>
        </p:nvSpPr>
        <p:spPr>
          <a:xfrm>
            <a:off x="3324225" y="5305248"/>
            <a:ext cx="2057400" cy="56727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3400" dirty="0">
                <a:solidFill>
                  <a:srgbClr val="000000"/>
                </a:solidFill>
                <a:latin typeface="Trebuchet MS"/>
                <a:cs typeface="Trebuchet MS"/>
              </a:rPr>
              <a:t>API </a:t>
            </a: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위치</a:t>
            </a:r>
          </a:p>
        </p:txBody>
      </p:sp>
      <p:sp>
        <p:nvSpPr>
          <p:cNvPr id="40" name="object 5">
            <a:extLst>
              <a:ext uri="{FF2B5EF4-FFF2-40B4-BE49-F238E27FC236}">
                <a16:creationId xmlns:a16="http://schemas.microsoft.com/office/drawing/2014/main" id="{DE66B06A-9DFF-FC6D-7A1B-E55FC3B3EC07}"/>
              </a:ext>
            </a:extLst>
          </p:cNvPr>
          <p:cNvSpPr txBox="1"/>
          <p:nvPr/>
        </p:nvSpPr>
        <p:spPr>
          <a:xfrm>
            <a:off x="5091113" y="7719176"/>
            <a:ext cx="4457700" cy="56727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3400" dirty="0">
                <a:solidFill>
                  <a:srgbClr val="000000"/>
                </a:solidFill>
                <a:latin typeface="Trebuchet MS"/>
                <a:cs typeface="Trebuchet MS"/>
              </a:rPr>
              <a:t>Data</a:t>
            </a: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 넣어 테스트 진행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16BC2AD-AA0E-2061-1942-3E7DBB386A87}"/>
              </a:ext>
            </a:extLst>
          </p:cNvPr>
          <p:cNvCxnSpPr/>
          <p:nvPr/>
        </p:nvCxnSpPr>
        <p:spPr>
          <a:xfrm>
            <a:off x="806763" y="6642675"/>
            <a:ext cx="70923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F9404469-6CDB-7682-A8CD-FC9218FCA503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 rot="16200000" flipH="1">
            <a:off x="6905502" y="4074361"/>
            <a:ext cx="828923" cy="593407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ject 5">
            <a:extLst>
              <a:ext uri="{FF2B5EF4-FFF2-40B4-BE49-F238E27FC236}">
                <a16:creationId xmlns:a16="http://schemas.microsoft.com/office/drawing/2014/main" id="{CCBFD47E-F379-8BE6-0FD4-C60DDA71A7B7}"/>
              </a:ext>
            </a:extLst>
          </p:cNvPr>
          <p:cNvSpPr txBox="1"/>
          <p:nvPr/>
        </p:nvSpPr>
        <p:spPr>
          <a:xfrm>
            <a:off x="2759317" y="2544587"/>
            <a:ext cx="3339616" cy="61978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3400" dirty="0" smtClean="0">
                <a:solidFill>
                  <a:srgbClr val="000000"/>
                </a:solidFill>
                <a:latin typeface="Trebuchet MS"/>
                <a:cs typeface="Trebuchet MS"/>
              </a:rPr>
              <a:t>Mysql2 </a:t>
            </a:r>
            <a:r>
              <a:rPr lang="ko-KR" altLang="en-US" sz="3400" dirty="0" smtClean="0">
                <a:solidFill>
                  <a:srgbClr val="000000"/>
                </a:solidFill>
                <a:latin typeface="Trebuchet MS"/>
                <a:cs typeface="Trebuchet MS"/>
              </a:rPr>
              <a:t>모듈 사용</a:t>
            </a:r>
            <a:endParaRPr lang="ko-KR" altLang="en-US" sz="3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0489B61-8838-14B5-7E40-E1672AF899F3}"/>
              </a:ext>
            </a:extLst>
          </p:cNvPr>
          <p:cNvCxnSpPr>
            <a:cxnSpLocks/>
          </p:cNvCxnSpPr>
          <p:nvPr/>
        </p:nvCxnSpPr>
        <p:spPr>
          <a:xfrm>
            <a:off x="4352926" y="4578864"/>
            <a:ext cx="0" cy="5847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63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1C874-E111-B953-2A9B-C0657F1F3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C0518F8-8536-AB9D-EF2A-62F2D11570EE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153F6E6-5427-EC83-5392-330ED2F1E0D8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CE77E3B-12D2-DA54-A153-686986484D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A573DCA3-767F-4C50-B088-68BA9C3EBC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6ACB90-9127-67ED-1AD3-98B148F2F1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40" t="-1" r="22962" b="21447"/>
          <a:stretch>
            <a:fillRect/>
          </a:stretch>
        </p:blipFill>
        <p:spPr>
          <a:xfrm>
            <a:off x="7569767" y="1676666"/>
            <a:ext cx="10153153" cy="6495319"/>
          </a:xfrm>
          <a:prstGeom prst="rect">
            <a:avLst/>
          </a:prstGeom>
        </p:spPr>
      </p:pic>
      <p:grpSp>
        <p:nvGrpSpPr>
          <p:cNvPr id="13" name="object 3">
            <a:extLst>
              <a:ext uri="{FF2B5EF4-FFF2-40B4-BE49-F238E27FC236}">
                <a16:creationId xmlns:a16="http://schemas.microsoft.com/office/drawing/2014/main" id="{56F1041D-EB8E-22CB-86FA-B78B6930437F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801C349E-4348-EECF-E4EF-A1EEBD8B8B60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8E6073BF-2FC2-934B-D0C5-4B8BB49F7912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AFB10FAC-23B7-2DFA-F6B8-00CF2168B1A1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924E6BC2-3D8C-07C0-7C70-1209ABFA71C3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743EE842-72F4-BE1A-5F59-8FEA0E581796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8">
            <a:extLst>
              <a:ext uri="{FF2B5EF4-FFF2-40B4-BE49-F238E27FC236}">
                <a16:creationId xmlns:a16="http://schemas.microsoft.com/office/drawing/2014/main" id="{F2F1CE94-31E8-814A-683F-1D068C802EAB}"/>
              </a:ext>
            </a:extLst>
          </p:cNvPr>
          <p:cNvSpPr txBox="1"/>
          <p:nvPr/>
        </p:nvSpPr>
        <p:spPr>
          <a:xfrm>
            <a:off x="565080" y="2543018"/>
            <a:ext cx="3508513" cy="40877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{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"username": "2100011",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"password": "xodnd21",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"name":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>
                <a:latin typeface="+mj-ea"/>
                <a:ea typeface="+mj-ea"/>
                <a:cs typeface="Trebuchet MS"/>
              </a:rPr>
              <a:t>nickname": "bigboybark02",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"email":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testxodnd</a:t>
            </a:r>
            <a:r>
              <a:rPr lang="en-US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"gender": "male",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"bio":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나 사나이 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.",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profile_img</a:t>
            </a:r>
            <a:r>
              <a:rPr lang="en-US" sz="2000" dirty="0">
                <a:latin typeface="+mj-ea"/>
                <a:ea typeface="+mj-ea"/>
                <a:cs typeface="Trebuchet MS"/>
              </a:rPr>
              <a:t>": ""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}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CADA598-D7FB-140E-CB71-5170085E1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876" y="6008213"/>
            <a:ext cx="4126248" cy="27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9701B87F-69FD-AD45-CE55-1FA4588ACF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37096" y="4534495"/>
            <a:ext cx="2110870" cy="835338"/>
          </a:xfrm>
          <a:prstGeom prst="bentConnector3">
            <a:avLst>
              <a:gd name="adj1" fmla="val -2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0931DD5-C468-1918-8857-A7E37FCCDE89}"/>
              </a:ext>
            </a:extLst>
          </p:cNvPr>
          <p:cNvSpPr txBox="1"/>
          <p:nvPr/>
        </p:nvSpPr>
        <p:spPr>
          <a:xfrm>
            <a:off x="1371600" y="1939255"/>
            <a:ext cx="16706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/>
              <a:t>data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6F750FE-1E75-A176-A9E7-65A035066C1D}"/>
              </a:ext>
            </a:extLst>
          </p:cNvPr>
          <p:cNvCxnSpPr>
            <a:cxnSpLocks/>
          </p:cNvCxnSpPr>
          <p:nvPr/>
        </p:nvCxnSpPr>
        <p:spPr>
          <a:xfrm>
            <a:off x="9772793" y="2716314"/>
            <a:ext cx="1638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8EA20A-9717-45C0-0225-931EB50F44CA}"/>
              </a:ext>
            </a:extLst>
          </p:cNvPr>
          <p:cNvSpPr/>
          <p:nvPr/>
        </p:nvSpPr>
        <p:spPr>
          <a:xfrm>
            <a:off x="9391507" y="3619500"/>
            <a:ext cx="2038493" cy="194435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78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28638" y="795718"/>
            <a:ext cx="1943734" cy="4044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배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경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2973" y="988329"/>
            <a:ext cx="2200275" cy="7367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4700" spc="-37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팀      원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3048000" y="7000220"/>
            <a:ext cx="3863561" cy="195328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강 민 성</a:t>
            </a:r>
            <a:r>
              <a:rPr lang="en-US" altLang="ko-KR" sz="2700">
                <a:latin typeface="Trebuchet MS"/>
                <a:cs typeface="Trebuchet MS"/>
              </a:rPr>
              <a:t>(</a:t>
            </a:r>
            <a:r>
              <a:rPr lang="ko-KR" altLang="en-US" sz="2700">
                <a:latin typeface="Trebuchet MS"/>
                <a:cs typeface="Trebuchet MS"/>
              </a:rPr>
              <a:t>디자인</a:t>
            </a:r>
            <a:r>
              <a:rPr lang="en-US" altLang="ko-KR" sz="2700">
                <a:latin typeface="Trebuchet MS"/>
                <a:cs typeface="Trebuchet MS"/>
              </a:rPr>
              <a:t>)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  </a:t>
            </a:r>
            <a:r>
              <a:rPr lang="en-US" altLang="ko-KR" sz="2700">
                <a:latin typeface="Trebuchet MS"/>
                <a:cs typeface="Trebuchet MS"/>
              </a:rPr>
              <a:t>-</a:t>
            </a:r>
            <a:r>
              <a:rPr lang="ko-KR" altLang="en-US" sz="2700">
                <a:latin typeface="Trebuchet MS"/>
                <a:cs typeface="Trebuchet MS"/>
              </a:rPr>
              <a:t> UI/UX 설계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  </a:t>
            </a:r>
            <a:r>
              <a:rPr lang="en-US" altLang="ko-KR" sz="2700">
                <a:latin typeface="Trebuchet MS"/>
                <a:cs typeface="Trebuchet MS"/>
              </a:rPr>
              <a:t>-</a:t>
            </a:r>
            <a:r>
              <a:rPr lang="ko-KR" altLang="en-US" sz="2700">
                <a:latin typeface="Trebuchet MS"/>
                <a:cs typeface="Trebuchet MS"/>
              </a:rPr>
              <a:t> 기획 및 스타일 구성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endParaRPr lang="ko-KR" altLang="en-US" sz="2700">
              <a:latin typeface="Trebuchet MS"/>
              <a:cs typeface="Trebuchet MS"/>
            </a:endParaRPr>
          </a:p>
        </p:txBody>
      </p:sp>
      <p:sp>
        <p:nvSpPr>
          <p:cNvPr id="11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18020" r="28140" b="25430"/>
          <a:stretch>
            <a:fillRect/>
          </a:stretch>
        </p:blipFill>
        <p:spPr>
          <a:xfrm>
            <a:off x="2384839" y="2640888"/>
            <a:ext cx="3786820" cy="41788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2890" t="1590" r="11810" b="12560"/>
          <a:stretch>
            <a:fillRect/>
          </a:stretch>
        </p:blipFill>
        <p:spPr>
          <a:xfrm>
            <a:off x="6728239" y="2771501"/>
            <a:ext cx="5077781" cy="408213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496800" y="2400300"/>
            <a:ext cx="3324225" cy="4432300"/>
          </a:xfrm>
          <a:prstGeom prst="rect">
            <a:avLst/>
          </a:prstGeom>
        </p:spPr>
      </p:pic>
      <p:sp>
        <p:nvSpPr>
          <p:cNvPr id="15" name="object 5"/>
          <p:cNvSpPr txBox="1"/>
          <p:nvPr/>
        </p:nvSpPr>
        <p:spPr>
          <a:xfrm>
            <a:off x="7696200" y="7000874"/>
            <a:ext cx="3863562" cy="1952626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허 성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(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프론트엔드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)</a:t>
            </a:r>
            <a:endParaRPr lang="ko-KR" altLang="en-US" sz="270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웹 인터페이스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반응형 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UI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구현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endParaRPr lang="ko-KR" altLang="en-US" sz="270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12725400" y="6972300"/>
            <a:ext cx="3863562" cy="2420278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황 인 재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(</a:t>
            </a:r>
            <a:r>
              <a:rPr lang="ko-KR" altLang="en-US" sz="2700" dirty="0" err="1">
                <a:solidFill>
                  <a:srgbClr val="000000"/>
                </a:solidFill>
                <a:latin typeface="Trebuchet MS"/>
                <a:cs typeface="Trebuchet MS"/>
              </a:rPr>
              <a:t>백엔드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)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MySQL, Node.js 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연동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,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   </a:t>
            </a:r>
            <a:endParaRPr lang="en-US" altLang="ko-KR" sz="27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    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인증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데이터베이스 관리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endParaRPr lang="ko-KR" altLang="en-US" sz="27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9581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2D45A-227A-18EA-F5BB-82068859C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CEEC93C-5147-9C21-B95B-11D7905DBF6C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679A008-39BA-ED3F-72B9-922EFC0F1E25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82897C3-6409-BEED-029D-B4958C7212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3ED03CAD-746C-E13B-0016-544228AA53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20</a:t>
            </a:fld>
            <a:endParaRPr lang="en-US" altLang="en-US"/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070F661E-BEA4-D5F3-744D-87E92E87A6BD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6CB58640-AD41-2657-BEA1-FD7C4C2CE8FA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AF21A290-E8BC-16D4-81B3-5F403E2AFDE3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80B8EB01-9316-B223-5F21-AA8C05FA61CA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20DF335F-ADA5-FB94-E50A-FFDBB3137E04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2D6D06A1-0DD6-CD32-C52A-729C11C12B81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8">
            <a:extLst>
              <a:ext uri="{FF2B5EF4-FFF2-40B4-BE49-F238E27FC236}">
                <a16:creationId xmlns:a16="http://schemas.microsoft.com/office/drawing/2014/main" id="{90CE6F81-0993-0AB1-19F5-205C1B69C244}"/>
              </a:ext>
            </a:extLst>
          </p:cNvPr>
          <p:cNvSpPr txBox="1"/>
          <p:nvPr/>
        </p:nvSpPr>
        <p:spPr>
          <a:xfrm>
            <a:off x="565080" y="2543018"/>
            <a:ext cx="3508513" cy="40877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{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"username": "2100011",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"password": "xodnd21",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"name":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>
                <a:latin typeface="+mj-ea"/>
                <a:ea typeface="+mj-ea"/>
                <a:cs typeface="Trebuchet MS"/>
              </a:rPr>
              <a:t>nickname": "bigboybark02",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"email":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testxodnd</a:t>
            </a:r>
            <a:r>
              <a:rPr lang="en-US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"gender": "male",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"bio":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나 사나이 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.",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profile_img</a:t>
            </a:r>
            <a:r>
              <a:rPr lang="en-US" sz="2000" dirty="0">
                <a:latin typeface="+mj-ea"/>
                <a:ea typeface="+mj-ea"/>
                <a:cs typeface="Trebuchet MS"/>
              </a:rPr>
              <a:t>": ""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}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DC6E729-FDD0-E324-D95D-D55401142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876" y="6008213"/>
            <a:ext cx="4126248" cy="27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F6CCDB28-86C2-8B55-11A7-68600378916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37096" y="4534495"/>
            <a:ext cx="2110870" cy="835338"/>
          </a:xfrm>
          <a:prstGeom prst="bentConnector3">
            <a:avLst>
              <a:gd name="adj1" fmla="val -2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EFC66BC-4EE8-191A-9EF9-9503AD772BB7}"/>
              </a:ext>
            </a:extLst>
          </p:cNvPr>
          <p:cNvSpPr txBox="1"/>
          <p:nvPr/>
        </p:nvSpPr>
        <p:spPr>
          <a:xfrm>
            <a:off x="1371600" y="1939255"/>
            <a:ext cx="16706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/>
              <a:t>data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0DFE86-F1C9-3353-2545-D5C698F1D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914" y="1746197"/>
            <a:ext cx="10118796" cy="6411932"/>
          </a:xfrm>
          <a:prstGeom prst="rect">
            <a:avLst/>
          </a:prstGeom>
        </p:spPr>
      </p:pic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CBAE7A92-0B9D-D211-6ABE-0284DAAA06A1}"/>
              </a:ext>
            </a:extLst>
          </p:cNvPr>
          <p:cNvSpPr/>
          <p:nvPr/>
        </p:nvSpPr>
        <p:spPr>
          <a:xfrm>
            <a:off x="12553122" y="2324100"/>
            <a:ext cx="990600" cy="628567"/>
          </a:xfrm>
          <a:prstGeom prst="donut">
            <a:avLst>
              <a:gd name="adj" fmla="val 11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F00B752F-A4CE-B9C3-64B1-E3E0A8D72612}"/>
              </a:ext>
            </a:extLst>
          </p:cNvPr>
          <p:cNvSpPr/>
          <p:nvPr/>
        </p:nvSpPr>
        <p:spPr>
          <a:xfrm>
            <a:off x="13543722" y="2999161"/>
            <a:ext cx="1391478" cy="907691"/>
          </a:xfrm>
          <a:prstGeom prst="donut">
            <a:avLst>
              <a:gd name="adj" fmla="val 11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32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7722F-8FA9-2D9B-CB6C-329884CB2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9D43D9C-4548-4647-C6B4-44759FFA2C81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9E30F24-6465-19AA-C629-AD00D0FFFCBC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9CC10EA5-CC09-1CF5-D81F-2E00BD54B8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6886A15B-DDC2-F0B4-4E68-5D1144B886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21</a:t>
            </a:fld>
            <a:endParaRPr lang="en-US" altLang="en-US"/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223F1B9B-46AB-1DF8-D5A1-46656B1047E3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BD8A57C7-CCD7-AE68-B4A2-1A64ED0642A9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78369607-0626-D7E3-B5C3-165DFDBD2330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585F0064-949A-D3F9-B409-E9584208A8E6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B44927CE-C475-C03D-A554-575BE86E3EA3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34149DBA-5A46-7F4B-ECDC-03F9AC8715E0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42C6D98F-C7A0-B391-B798-C0457EBD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215934"/>
            <a:ext cx="2971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76F842-40DC-D530-4804-8842B2FC2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139" y="1448525"/>
            <a:ext cx="12126861" cy="81119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1C830A-38BA-1AF7-C924-AFEA20EB7805}"/>
              </a:ext>
            </a:extLst>
          </p:cNvPr>
          <p:cNvSpPr txBox="1"/>
          <p:nvPr/>
        </p:nvSpPr>
        <p:spPr>
          <a:xfrm>
            <a:off x="838200" y="4801969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SELECT * FROM user;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8EA20A-9717-45C0-0225-931EB50F44CA}"/>
              </a:ext>
            </a:extLst>
          </p:cNvPr>
          <p:cNvSpPr/>
          <p:nvPr/>
        </p:nvSpPr>
        <p:spPr>
          <a:xfrm>
            <a:off x="9196252" y="1953919"/>
            <a:ext cx="1852748" cy="37018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8EA20A-9717-45C0-0225-931EB50F44CA}"/>
              </a:ext>
            </a:extLst>
          </p:cNvPr>
          <p:cNvSpPr/>
          <p:nvPr/>
        </p:nvSpPr>
        <p:spPr>
          <a:xfrm>
            <a:off x="8610600" y="6198166"/>
            <a:ext cx="7315200" cy="370181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81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04AAD-EF9D-9355-C9E8-7D6DF635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38F9EBC-E9D3-0DBF-EF79-0A122915A2BA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AD7FE60-F361-8A5C-4969-319420C168AC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871202A3-AE75-1548-A8CC-45A485CAB8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EA207C90-D859-A246-D820-654A6B79F1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22</a:t>
            </a:fld>
            <a:endParaRPr lang="en-US" altLang="en-US"/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29E4A99E-1DA3-5F39-D894-845D642B6517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56F5BD7F-9408-5F3F-1C92-8423D241C427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A56BEEBC-BE35-944A-B4E2-497AC81F7FCD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029C3861-4C00-8935-F5BA-8CD869F54DA8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DA49C5E7-03CB-BB92-90AB-DE103BA796F6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E2ED8417-5CA7-1640-7510-EC83A4DCEE40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8">
            <a:extLst>
              <a:ext uri="{FF2B5EF4-FFF2-40B4-BE49-F238E27FC236}">
                <a16:creationId xmlns:a16="http://schemas.microsoft.com/office/drawing/2014/main" id="{ECAAA1C8-5324-3667-5EBB-FFFAE3AD07BC}"/>
              </a:ext>
            </a:extLst>
          </p:cNvPr>
          <p:cNvSpPr txBox="1"/>
          <p:nvPr/>
        </p:nvSpPr>
        <p:spPr>
          <a:xfrm>
            <a:off x="565080" y="2543018"/>
            <a:ext cx="3508513" cy="40877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{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"username": "2100011",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"password": "xodnd21",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"name":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>
                <a:latin typeface="+mj-ea"/>
                <a:ea typeface="+mj-ea"/>
                <a:cs typeface="Trebuchet MS"/>
              </a:rPr>
              <a:t>nickname": "bigboybark02",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"email":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testxodnd</a:t>
            </a:r>
            <a:r>
              <a:rPr lang="en-US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"gender": "male",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"bio":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나 사나이 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.",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profile_img</a:t>
            </a:r>
            <a:r>
              <a:rPr lang="en-US" sz="2000" dirty="0">
                <a:latin typeface="+mj-ea"/>
                <a:ea typeface="+mj-ea"/>
                <a:cs typeface="Trebuchet MS"/>
              </a:rPr>
              <a:t>": ""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}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EF83FD3-7256-81C1-A5F0-6D70E9B0F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876" y="6008213"/>
            <a:ext cx="4126248" cy="27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81F63AD-652C-BF82-CE35-43C37684F0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37096" y="4534495"/>
            <a:ext cx="2110870" cy="835338"/>
          </a:xfrm>
          <a:prstGeom prst="bentConnector3">
            <a:avLst>
              <a:gd name="adj1" fmla="val -2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88389AD-9DFC-A650-ABEE-77D8580AEF7F}"/>
              </a:ext>
            </a:extLst>
          </p:cNvPr>
          <p:cNvSpPr txBox="1"/>
          <p:nvPr/>
        </p:nvSpPr>
        <p:spPr>
          <a:xfrm>
            <a:off x="1371600" y="1939255"/>
            <a:ext cx="16706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/>
              <a:t>data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A4347E-EE6F-5FF2-436B-5DCA3E05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044" y="1705639"/>
            <a:ext cx="10118796" cy="6493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638FD2-0CA3-7E37-1DF8-B7E7FC5E3E7F}"/>
              </a:ext>
            </a:extLst>
          </p:cNvPr>
          <p:cNvSpPr txBox="1"/>
          <p:nvPr/>
        </p:nvSpPr>
        <p:spPr>
          <a:xfrm>
            <a:off x="5691964" y="4558725"/>
            <a:ext cx="16706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/>
              <a:t>Re-Enter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8EA20A-9717-45C0-0225-931EB50F44CA}"/>
              </a:ext>
            </a:extLst>
          </p:cNvPr>
          <p:cNvSpPr/>
          <p:nvPr/>
        </p:nvSpPr>
        <p:spPr>
          <a:xfrm>
            <a:off x="13411200" y="2354427"/>
            <a:ext cx="3352800" cy="137576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70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0BC33-D0FB-4ECF-7E06-A5F4D780C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DE579ADE-7C3C-A05A-7B5A-2617C13CC3E7}"/>
              </a:ext>
            </a:extLst>
          </p:cNvPr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FE46737-BD1A-67D0-27EE-1C85EECE0DF4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89ABA57-9A34-C923-C920-51F01D337AD5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07D76796-377A-7F2C-3A1E-0B9AAFB76B56}"/>
              </a:ext>
            </a:extLst>
          </p:cNvPr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BD17E5C6-5B91-7A65-5620-C942D2BE2105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703A8C9A-235C-46AA-975E-A8830C09EE89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Holder 5">
            <a:extLst>
              <a:ext uri="{FF2B5EF4-FFF2-40B4-BE49-F238E27FC236}">
                <a16:creationId xmlns:a16="http://schemas.microsoft.com/office/drawing/2014/main" id="{F351F645-6C7B-48AE-F585-8203C6A068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411200" y="571500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23</a:t>
            </a:fld>
            <a:endParaRPr lang="en-US" alt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0D29BD0-205B-6924-1DC8-1AFE3D39E1F6}"/>
              </a:ext>
            </a:extLst>
          </p:cNvPr>
          <p:cNvSpPr txBox="1">
            <a:spLocks noGrp="1"/>
          </p:cNvSpPr>
          <p:nvPr/>
        </p:nvSpPr>
        <p:spPr>
          <a:xfrm>
            <a:off x="1828799" y="4229100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indent="0" algn="ctr" eaLnBrk="1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  <a:defRPr/>
            </a:pPr>
            <a:r>
              <a:rPr kumimoji="0" lang="ko-KR" altLang="en-US" sz="8200" b="0" i="0" u="none" strike="noStrike" kern="0" cap="none" spc="200" normalizeH="0" baseline="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유지보수</a:t>
            </a:r>
            <a:endParaRPr kumimoji="0" lang="en-US" altLang="ko-KR" sz="8200" b="0" i="0" u="none" strike="noStrike" kern="0" cap="none" spc="254" normalizeH="0" baseline="0" dirty="0">
              <a:solidFill>
                <a:srgbClr val="181818"/>
              </a:solidFill>
              <a:latin typeface="굴림" panose="020B0600000101010101" pitchFamily="50" charset="-127"/>
              <a:ea typeface="굴림" panose="020B0600000101010101" pitchFamily="50" charset="-127"/>
              <a:cs typeface="Noto Serif KR"/>
            </a:endParaRPr>
          </a:p>
        </p:txBody>
      </p:sp>
    </p:spTree>
    <p:extLst>
      <p:ext uri="{BB962C8B-B14F-4D97-AF65-F5344CB8AC3E}">
        <p14:creationId xmlns:p14="http://schemas.microsoft.com/office/powerpoint/2010/main" val="139361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2C42F-E9C7-0D00-3D8C-75DCE574A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30C7EC5-29D6-5681-8BC0-F626AF54217A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71F8500-7B47-13DB-5606-A6169F851F6E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FFEDF78-6EA6-7529-680C-4974FFF312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유지보수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8C9ECBC0-74E3-1639-B3F8-AA25C7C6015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24</a:t>
            </a:fld>
            <a:endParaRPr lang="en-US" altLang="en-US"/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6508472F-557A-B646-DCD9-B7F3336D450F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4D8ECBD4-7F4C-82DB-38A5-C48CA18A37F9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1410B2A4-72D5-35C7-7271-F71A90789D03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BDD012BB-8477-54C8-6473-58F914631ED6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FA51D86C-D131-BE6B-68A3-842FDF83791F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2DD6666B-A46E-A474-4A8B-70797154E5F3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5">
            <a:extLst>
              <a:ext uri="{FF2B5EF4-FFF2-40B4-BE49-F238E27FC236}">
                <a16:creationId xmlns:a16="http://schemas.microsoft.com/office/drawing/2014/main" id="{DD41F8FA-854A-B88E-7B7F-B773A6702FF9}"/>
              </a:ext>
            </a:extLst>
          </p:cNvPr>
          <p:cNvSpPr txBox="1"/>
          <p:nvPr/>
        </p:nvSpPr>
        <p:spPr>
          <a:xfrm>
            <a:off x="11125200" y="5508130"/>
            <a:ext cx="5447650" cy="404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endParaRPr lang="en-US" altLang="ko-KR" sz="2400" dirty="0">
              <a:latin typeface="Trebuchet MS"/>
              <a:cs typeface="Trebuchet MS"/>
            </a:endParaRPr>
          </a:p>
        </p:txBody>
      </p:sp>
      <p:pic>
        <p:nvPicPr>
          <p:cNvPr id="4" name="Picture 2" descr="With GitHub - PyXAI documentation">
            <a:extLst>
              <a:ext uri="{FF2B5EF4-FFF2-40B4-BE49-F238E27FC236}">
                <a16:creationId xmlns:a16="http://schemas.microsoft.com/office/drawing/2014/main" id="{24D44E59-422A-298A-DE5A-1321B65E8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47900"/>
            <a:ext cx="284797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ABFFDA-2838-F9C3-A4FD-D7A947FD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1766878"/>
            <a:ext cx="5929621" cy="70445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340566D-F98D-42E3-028C-69C1EA7D9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4" y="1766878"/>
            <a:ext cx="6237256" cy="70041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550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93B9D-8AC7-C1E9-0881-A8C3AD2B5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D73DCE4C-8979-0C71-26FB-7F82475EE9B9}"/>
              </a:ext>
            </a:extLst>
          </p:cNvPr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46DDAE0-E195-09DA-6D23-806366413943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577D063-CC5F-7690-18D6-C26BFB302EAC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E649843B-7827-091B-22AE-064B28E3FC37}"/>
              </a:ext>
            </a:extLst>
          </p:cNvPr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252A62B5-A6FA-B91E-9BD7-8CF93FCBFBA7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85712744-081D-6228-3874-FF445B1D0F7D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Holder 5">
            <a:extLst>
              <a:ext uri="{FF2B5EF4-FFF2-40B4-BE49-F238E27FC236}">
                <a16:creationId xmlns:a16="http://schemas.microsoft.com/office/drawing/2014/main" id="{49E646FE-9552-1574-A2A7-B5E39389EE9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411200" y="449946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F022E31-74BC-7DD8-9170-F5DA872C4D01}"/>
              </a:ext>
            </a:extLst>
          </p:cNvPr>
          <p:cNvSpPr txBox="1">
            <a:spLocks noGrp="1"/>
          </p:cNvSpPr>
          <p:nvPr/>
        </p:nvSpPr>
        <p:spPr>
          <a:xfrm>
            <a:off x="1828799" y="4229100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indent="0" algn="ctr" eaLnBrk="1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  <a:defRPr/>
            </a:pPr>
            <a:r>
              <a:rPr kumimoji="0" lang="ko-KR" altLang="en-US" sz="8200" b="0" i="0" u="none" strike="noStrike" kern="0" cap="none" spc="200" normalizeH="0" baseline="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계 </a:t>
            </a:r>
            <a:r>
              <a:rPr lang="ko-KR" altLang="en-US" sz="8200" kern="0" spc="20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획</a:t>
            </a:r>
            <a:endParaRPr kumimoji="0" lang="en-US" altLang="ko-KR" sz="8200" b="0" i="0" u="none" strike="noStrike" kern="0" cap="none" spc="254" normalizeH="0" baseline="0" dirty="0">
              <a:solidFill>
                <a:srgbClr val="181818"/>
              </a:solidFill>
              <a:latin typeface="굴림" panose="020B0600000101010101" pitchFamily="50" charset="-127"/>
              <a:ea typeface="굴림" panose="020B0600000101010101" pitchFamily="50" charset="-127"/>
              <a:cs typeface="Noto Serif KR"/>
            </a:endParaRPr>
          </a:p>
        </p:txBody>
      </p:sp>
    </p:spTree>
    <p:extLst>
      <p:ext uri="{BB962C8B-B14F-4D97-AF65-F5344CB8AC3E}">
        <p14:creationId xmlns:p14="http://schemas.microsoft.com/office/powerpoint/2010/main" val="39663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0A89B-2498-E096-C5D3-EFA2EBB5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0490906-CC80-A4F7-8DDD-A60BBE7DFFA3}"/>
              </a:ext>
            </a:extLst>
          </p:cNvPr>
          <p:cNvSpPr/>
          <p:nvPr/>
        </p:nvSpPr>
        <p:spPr>
          <a:xfrm>
            <a:off x="0" y="828675"/>
            <a:ext cx="4227830" cy="0"/>
          </a:xfrm>
          <a:custGeom>
            <a:avLst/>
            <a:gdLst/>
            <a:ahLst/>
            <a:cxnLst/>
            <a:rect l="l" t="t" r="r" b="b"/>
            <a:pathLst>
              <a:path w="4227830">
                <a:moveTo>
                  <a:pt x="0" y="0"/>
                </a:moveTo>
                <a:lnTo>
                  <a:pt x="4227312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AE7B20C-D2EA-53ED-28B6-0DBE1E4741D1}"/>
              </a:ext>
            </a:extLst>
          </p:cNvPr>
          <p:cNvSpPr txBox="1"/>
          <p:nvPr/>
        </p:nvSpPr>
        <p:spPr>
          <a:xfrm>
            <a:off x="16639069" y="795718"/>
            <a:ext cx="633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계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획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3D0AEF0-F480-AC17-BB87-1EAA9BCE8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2600" y="988329"/>
            <a:ext cx="2521373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dirty="0">
                <a:latin typeface="바탕"/>
                <a:cs typeface="바탕"/>
              </a:rPr>
              <a:t>진행계획</a:t>
            </a:r>
            <a:endParaRPr sz="4700" dirty="0">
              <a:latin typeface="바탕"/>
              <a:cs typeface="바탕"/>
            </a:endParaRPr>
          </a:p>
        </p:txBody>
      </p:sp>
      <p:sp>
        <p:nvSpPr>
          <p:cNvPr id="15" name="Holder 6">
            <a:extLst>
              <a:ext uri="{FF2B5EF4-FFF2-40B4-BE49-F238E27FC236}">
                <a16:creationId xmlns:a16="http://schemas.microsoft.com/office/drawing/2014/main" id="{EE21B2B7-25EB-3306-0096-B8C9DE99BF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26</a:t>
            </a:fld>
            <a:endParaRPr lang="en-US" altLang="en-US"/>
          </a:p>
        </p:txBody>
      </p:sp>
      <p:grpSp>
        <p:nvGrpSpPr>
          <p:cNvPr id="14" name="object 3">
            <a:extLst>
              <a:ext uri="{FF2B5EF4-FFF2-40B4-BE49-F238E27FC236}">
                <a16:creationId xmlns:a16="http://schemas.microsoft.com/office/drawing/2014/main" id="{717E1FFE-1D05-A38B-2D8B-2980E17446C6}"/>
              </a:ext>
            </a:extLst>
          </p:cNvPr>
          <p:cNvGrpSpPr/>
          <p:nvPr/>
        </p:nvGrpSpPr>
        <p:grpSpPr>
          <a:xfrm>
            <a:off x="533400" y="4258331"/>
            <a:ext cx="16687800" cy="384305"/>
            <a:chOff x="1676416" y="4451154"/>
            <a:chExt cx="14325600" cy="314841"/>
          </a:xfrm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54399DC0-9A42-5203-C904-FC51EFC13C1F}"/>
                </a:ext>
              </a:extLst>
            </p:cNvPr>
            <p:cNvSpPr/>
            <p:nvPr/>
          </p:nvSpPr>
          <p:spPr>
            <a:xfrm>
              <a:off x="1676416" y="4604903"/>
              <a:ext cx="14325600" cy="62299"/>
            </a:xfrm>
            <a:custGeom>
              <a:avLst/>
              <a:gdLst/>
              <a:ahLst/>
              <a:cxnLst/>
              <a:rect l="l" t="t" r="r" b="b"/>
              <a:pathLst>
                <a:path w="12349480">
                  <a:moveTo>
                    <a:pt x="0" y="0"/>
                  </a:moveTo>
                  <a:lnTo>
                    <a:pt x="12349445" y="0"/>
                  </a:lnTo>
                </a:path>
              </a:pathLst>
            </a:custGeom>
            <a:ln w="19049">
              <a:solidFill>
                <a:srgbClr val="181818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r>
                <a:rPr lang="en-US" dirty="0"/>
                <a:t> </a:t>
              </a:r>
              <a:endParaRPr dirty="0"/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7D46537A-0970-E9B5-8442-FD428700F788}"/>
                </a:ext>
              </a:extLst>
            </p:cNvPr>
            <p:cNvSpPr/>
            <p:nvPr/>
          </p:nvSpPr>
          <p:spPr>
            <a:xfrm>
              <a:off x="2590816" y="4451154"/>
              <a:ext cx="10695365" cy="314841"/>
            </a:xfrm>
            <a:custGeom>
              <a:avLst/>
              <a:gdLst/>
              <a:ahLst/>
              <a:cxnLst/>
              <a:rect l="l" t="t" r="r" b="b"/>
              <a:pathLst>
                <a:path w="10113010" h="327025">
                  <a:moveTo>
                    <a:pt x="326783" y="163385"/>
                  </a:moveTo>
                  <a:lnTo>
                    <a:pt x="320941" y="119951"/>
                  </a:lnTo>
                  <a:lnTo>
                    <a:pt x="304469" y="80924"/>
                  </a:lnTo>
                  <a:lnTo>
                    <a:pt x="278930" y="47853"/>
                  </a:lnTo>
                  <a:lnTo>
                    <a:pt x="245859" y="22301"/>
                  </a:lnTo>
                  <a:lnTo>
                    <a:pt x="206819" y="5829"/>
                  </a:lnTo>
                  <a:lnTo>
                    <a:pt x="163385" y="0"/>
                  </a:lnTo>
                  <a:lnTo>
                    <a:pt x="119951" y="5829"/>
                  </a:lnTo>
                  <a:lnTo>
                    <a:pt x="80924" y="22301"/>
                  </a:lnTo>
                  <a:lnTo>
                    <a:pt x="47853" y="47853"/>
                  </a:lnTo>
                  <a:lnTo>
                    <a:pt x="22301" y="80924"/>
                  </a:lnTo>
                  <a:lnTo>
                    <a:pt x="5829" y="119951"/>
                  </a:lnTo>
                  <a:lnTo>
                    <a:pt x="0" y="163385"/>
                  </a:lnTo>
                  <a:lnTo>
                    <a:pt x="5829" y="206832"/>
                  </a:lnTo>
                  <a:lnTo>
                    <a:pt x="22301" y="245859"/>
                  </a:lnTo>
                  <a:lnTo>
                    <a:pt x="47853" y="278930"/>
                  </a:lnTo>
                  <a:lnTo>
                    <a:pt x="80924" y="304482"/>
                  </a:lnTo>
                  <a:lnTo>
                    <a:pt x="119951" y="320954"/>
                  </a:lnTo>
                  <a:lnTo>
                    <a:pt x="163385" y="326783"/>
                  </a:lnTo>
                  <a:lnTo>
                    <a:pt x="206819" y="320954"/>
                  </a:lnTo>
                  <a:lnTo>
                    <a:pt x="245859" y="304482"/>
                  </a:lnTo>
                  <a:lnTo>
                    <a:pt x="278930" y="278930"/>
                  </a:lnTo>
                  <a:lnTo>
                    <a:pt x="304469" y="245859"/>
                  </a:lnTo>
                  <a:lnTo>
                    <a:pt x="320941" y="206832"/>
                  </a:lnTo>
                  <a:lnTo>
                    <a:pt x="326783" y="163385"/>
                  </a:lnTo>
                  <a:close/>
                </a:path>
                <a:path w="10113010" h="327025">
                  <a:moveTo>
                    <a:pt x="3591877" y="163385"/>
                  </a:moveTo>
                  <a:lnTo>
                    <a:pt x="3586035" y="119951"/>
                  </a:lnTo>
                  <a:lnTo>
                    <a:pt x="3569563" y="80924"/>
                  </a:lnTo>
                  <a:lnTo>
                    <a:pt x="3544011" y="47853"/>
                  </a:lnTo>
                  <a:lnTo>
                    <a:pt x="3510953" y="22301"/>
                  </a:lnTo>
                  <a:lnTo>
                    <a:pt x="3471913" y="5829"/>
                  </a:lnTo>
                  <a:lnTo>
                    <a:pt x="3428479" y="0"/>
                  </a:lnTo>
                  <a:lnTo>
                    <a:pt x="3385045" y="5829"/>
                  </a:lnTo>
                  <a:lnTo>
                    <a:pt x="3346005" y="22301"/>
                  </a:lnTo>
                  <a:lnTo>
                    <a:pt x="3312947" y="47853"/>
                  </a:lnTo>
                  <a:lnTo>
                    <a:pt x="3287395" y="80924"/>
                  </a:lnTo>
                  <a:lnTo>
                    <a:pt x="3270923" y="119951"/>
                  </a:lnTo>
                  <a:lnTo>
                    <a:pt x="3265081" y="163385"/>
                  </a:lnTo>
                  <a:lnTo>
                    <a:pt x="3270923" y="206832"/>
                  </a:lnTo>
                  <a:lnTo>
                    <a:pt x="3287395" y="245859"/>
                  </a:lnTo>
                  <a:lnTo>
                    <a:pt x="3312947" y="278930"/>
                  </a:lnTo>
                  <a:lnTo>
                    <a:pt x="3346005" y="304482"/>
                  </a:lnTo>
                  <a:lnTo>
                    <a:pt x="3385045" y="320954"/>
                  </a:lnTo>
                  <a:lnTo>
                    <a:pt x="3428479" y="326783"/>
                  </a:lnTo>
                  <a:lnTo>
                    <a:pt x="3471913" y="320954"/>
                  </a:lnTo>
                  <a:lnTo>
                    <a:pt x="3510953" y="304482"/>
                  </a:lnTo>
                  <a:lnTo>
                    <a:pt x="3544011" y="278930"/>
                  </a:lnTo>
                  <a:lnTo>
                    <a:pt x="3569563" y="245859"/>
                  </a:lnTo>
                  <a:lnTo>
                    <a:pt x="3586035" y="206832"/>
                  </a:lnTo>
                  <a:lnTo>
                    <a:pt x="3591877" y="163385"/>
                  </a:lnTo>
                  <a:close/>
                </a:path>
                <a:path w="10113010" h="327025">
                  <a:moveTo>
                    <a:pt x="6852361" y="163385"/>
                  </a:moveTo>
                  <a:lnTo>
                    <a:pt x="6846519" y="119951"/>
                  </a:lnTo>
                  <a:lnTo>
                    <a:pt x="6830047" y="80924"/>
                  </a:lnTo>
                  <a:lnTo>
                    <a:pt x="6804507" y="47853"/>
                  </a:lnTo>
                  <a:lnTo>
                    <a:pt x="6771437" y="22301"/>
                  </a:lnTo>
                  <a:lnTo>
                    <a:pt x="6732410" y="5829"/>
                  </a:lnTo>
                  <a:lnTo>
                    <a:pt x="6688963" y="0"/>
                  </a:lnTo>
                  <a:lnTo>
                    <a:pt x="6645529" y="5829"/>
                  </a:lnTo>
                  <a:lnTo>
                    <a:pt x="6606502" y="22301"/>
                  </a:lnTo>
                  <a:lnTo>
                    <a:pt x="6573431" y="47853"/>
                  </a:lnTo>
                  <a:lnTo>
                    <a:pt x="6547879" y="80924"/>
                  </a:lnTo>
                  <a:lnTo>
                    <a:pt x="6531407" y="119951"/>
                  </a:lnTo>
                  <a:lnTo>
                    <a:pt x="6525577" y="163385"/>
                  </a:lnTo>
                  <a:lnTo>
                    <a:pt x="6531407" y="206832"/>
                  </a:lnTo>
                  <a:lnTo>
                    <a:pt x="6547879" y="245859"/>
                  </a:lnTo>
                  <a:lnTo>
                    <a:pt x="6573431" y="278930"/>
                  </a:lnTo>
                  <a:lnTo>
                    <a:pt x="6606502" y="304482"/>
                  </a:lnTo>
                  <a:lnTo>
                    <a:pt x="6645529" y="320954"/>
                  </a:lnTo>
                  <a:lnTo>
                    <a:pt x="6688963" y="326783"/>
                  </a:lnTo>
                  <a:lnTo>
                    <a:pt x="6732410" y="320954"/>
                  </a:lnTo>
                  <a:lnTo>
                    <a:pt x="6771437" y="304482"/>
                  </a:lnTo>
                  <a:lnTo>
                    <a:pt x="6804507" y="278930"/>
                  </a:lnTo>
                  <a:lnTo>
                    <a:pt x="6830047" y="245859"/>
                  </a:lnTo>
                  <a:lnTo>
                    <a:pt x="6846519" y="206832"/>
                  </a:lnTo>
                  <a:lnTo>
                    <a:pt x="6852361" y="163385"/>
                  </a:lnTo>
                  <a:close/>
                </a:path>
                <a:path w="10113010" h="327025">
                  <a:moveTo>
                    <a:pt x="10112845" y="163385"/>
                  </a:moveTo>
                  <a:lnTo>
                    <a:pt x="10107016" y="119951"/>
                  </a:lnTo>
                  <a:lnTo>
                    <a:pt x="10090544" y="80924"/>
                  </a:lnTo>
                  <a:lnTo>
                    <a:pt x="10064991" y="47853"/>
                  </a:lnTo>
                  <a:lnTo>
                    <a:pt x="10031920" y="22301"/>
                  </a:lnTo>
                  <a:lnTo>
                    <a:pt x="9992893" y="5829"/>
                  </a:lnTo>
                  <a:lnTo>
                    <a:pt x="9949459" y="0"/>
                  </a:lnTo>
                  <a:lnTo>
                    <a:pt x="9906013" y="5829"/>
                  </a:lnTo>
                  <a:lnTo>
                    <a:pt x="9866986" y="22301"/>
                  </a:lnTo>
                  <a:lnTo>
                    <a:pt x="9833915" y="47853"/>
                  </a:lnTo>
                  <a:lnTo>
                    <a:pt x="9808375" y="80924"/>
                  </a:lnTo>
                  <a:lnTo>
                    <a:pt x="9791903" y="119951"/>
                  </a:lnTo>
                  <a:lnTo>
                    <a:pt x="9786061" y="163385"/>
                  </a:lnTo>
                  <a:lnTo>
                    <a:pt x="9791903" y="206832"/>
                  </a:lnTo>
                  <a:lnTo>
                    <a:pt x="9808375" y="245859"/>
                  </a:lnTo>
                  <a:lnTo>
                    <a:pt x="9833915" y="278930"/>
                  </a:lnTo>
                  <a:lnTo>
                    <a:pt x="9866986" y="304482"/>
                  </a:lnTo>
                  <a:lnTo>
                    <a:pt x="9906013" y="320954"/>
                  </a:lnTo>
                  <a:lnTo>
                    <a:pt x="9949459" y="326783"/>
                  </a:lnTo>
                  <a:lnTo>
                    <a:pt x="9992893" y="320954"/>
                  </a:lnTo>
                  <a:lnTo>
                    <a:pt x="10031920" y="304482"/>
                  </a:lnTo>
                  <a:lnTo>
                    <a:pt x="10064991" y="278930"/>
                  </a:lnTo>
                  <a:lnTo>
                    <a:pt x="10090544" y="245859"/>
                  </a:lnTo>
                  <a:lnTo>
                    <a:pt x="10107016" y="206832"/>
                  </a:lnTo>
                  <a:lnTo>
                    <a:pt x="10112845" y="16338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dirty="0"/>
            </a:p>
          </p:txBody>
        </p:sp>
      </p:grpSp>
      <p:sp>
        <p:nvSpPr>
          <p:cNvPr id="18" name="object 8">
            <a:extLst>
              <a:ext uri="{FF2B5EF4-FFF2-40B4-BE49-F238E27FC236}">
                <a16:creationId xmlns:a16="http://schemas.microsoft.com/office/drawing/2014/main" id="{BC6D3C84-0EE2-45DE-9399-58C147798AB0}"/>
              </a:ext>
            </a:extLst>
          </p:cNvPr>
          <p:cNvSpPr txBox="1"/>
          <p:nvPr/>
        </p:nvSpPr>
        <p:spPr>
          <a:xfrm>
            <a:off x="990600" y="2674620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spc="-6020" dirty="0">
                <a:solidFill>
                  <a:srgbClr val="181818"/>
                </a:solidFill>
                <a:latin typeface="Arial"/>
                <a:cs typeface="Arial"/>
              </a:rPr>
              <a:t>3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43A42F81-E17A-8B59-D3FF-FDBFADC1F72F}"/>
              </a:ext>
            </a:extLst>
          </p:cNvPr>
          <p:cNvSpPr txBox="1"/>
          <p:nvPr/>
        </p:nvSpPr>
        <p:spPr>
          <a:xfrm>
            <a:off x="4925692" y="2668171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spc="-6020" dirty="0">
                <a:solidFill>
                  <a:srgbClr val="181818"/>
                </a:solidFill>
                <a:latin typeface="Arial"/>
                <a:cs typeface="Arial"/>
              </a:rPr>
              <a:t>4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E10ECFB1-7C8A-325B-F50C-01BED5B0C30B}"/>
              </a:ext>
            </a:extLst>
          </p:cNvPr>
          <p:cNvSpPr txBox="1"/>
          <p:nvPr/>
        </p:nvSpPr>
        <p:spPr>
          <a:xfrm>
            <a:off x="8888092" y="2628900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5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5B3FB245-382E-FBE9-8DC7-BD601758E5C7}"/>
              </a:ext>
            </a:extLst>
          </p:cNvPr>
          <p:cNvSpPr txBox="1"/>
          <p:nvPr/>
        </p:nvSpPr>
        <p:spPr>
          <a:xfrm>
            <a:off x="12850492" y="2628900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spc="-6020" dirty="0">
                <a:solidFill>
                  <a:srgbClr val="181818"/>
                </a:solidFill>
                <a:latin typeface="Arial"/>
                <a:cs typeface="Arial"/>
              </a:rPr>
              <a:t>6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6CC9C-50C0-5F56-ECBA-1E9834A25A1E}"/>
              </a:ext>
            </a:extLst>
          </p:cNvPr>
          <p:cNvSpPr txBox="1"/>
          <p:nvPr/>
        </p:nvSpPr>
        <p:spPr>
          <a:xfrm>
            <a:off x="1611831" y="7976749"/>
            <a:ext cx="2292773" cy="191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2B43A-F640-16A9-29F1-9897D87F5729}"/>
              </a:ext>
            </a:extLst>
          </p:cNvPr>
          <p:cNvSpPr txBox="1"/>
          <p:nvPr/>
        </p:nvSpPr>
        <p:spPr>
          <a:xfrm>
            <a:off x="2011017" y="3753436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착수 및 계획 수립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0879F-B386-AB70-C9A7-05D7E3030DA8}"/>
              </a:ext>
            </a:extLst>
          </p:cNvPr>
          <p:cNvSpPr txBox="1"/>
          <p:nvPr/>
        </p:nvSpPr>
        <p:spPr>
          <a:xfrm>
            <a:off x="5895596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요구사항 정의 </a:t>
            </a:r>
            <a:r>
              <a:rPr lang="en-US" altLang="ko-KR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18A976-F99E-1647-6997-98A8E802A230}"/>
              </a:ext>
            </a:extLst>
          </p:cNvPr>
          <p:cNvSpPr txBox="1"/>
          <p:nvPr/>
        </p:nvSpPr>
        <p:spPr>
          <a:xfrm>
            <a:off x="9906000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 스택 전환 및 </a:t>
            </a:r>
            <a:r>
              <a:rPr lang="ko-KR" altLang="en-US" sz="2000" b="1" spc="-3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백엔드</a:t>
            </a:r>
            <a:r>
              <a:rPr lang="ko-KR" altLang="en-US" sz="2000" b="1" spc="-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착수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DAFEA9-5E64-2DD7-7723-0FECAF0E8F08}"/>
              </a:ext>
            </a:extLst>
          </p:cNvPr>
          <p:cNvSpPr txBox="1"/>
          <p:nvPr/>
        </p:nvSpPr>
        <p:spPr>
          <a:xfrm>
            <a:off x="13868400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백</a:t>
            </a:r>
            <a:r>
              <a:rPr lang="en-US" altLang="ko-KR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엔드 설계 완료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1D1E3-8336-476A-F2EA-4AB2749F9B58}"/>
              </a:ext>
            </a:extLst>
          </p:cNvPr>
          <p:cNvSpPr txBox="1"/>
          <p:nvPr/>
        </p:nvSpPr>
        <p:spPr>
          <a:xfrm>
            <a:off x="1167446" y="4866543"/>
            <a:ext cx="4000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프로젝트 시작과 함께 </a:t>
            </a:r>
            <a:r>
              <a:rPr lang="ko-KR" altLang="en-US" b="1" dirty="0"/>
              <a:t>폭포수</a:t>
            </a:r>
            <a:r>
              <a:rPr lang="en-US" altLang="ko-KR" b="1" dirty="0"/>
              <a:t>(Waterfall) </a:t>
            </a:r>
            <a:r>
              <a:rPr lang="ko-KR" altLang="en-US" b="1" dirty="0"/>
              <a:t>모델 </a:t>
            </a:r>
            <a:r>
              <a:rPr lang="ko-KR" altLang="en-US" dirty="0"/>
              <a:t>기반으로 개발 방식 확정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전체 일정과 마일스톤을 구체적으로 설정하고</a:t>
            </a:r>
            <a:r>
              <a:rPr lang="en-US" altLang="ko-KR" dirty="0"/>
              <a:t>, </a:t>
            </a:r>
            <a:r>
              <a:rPr lang="ko-KR" altLang="en-US" dirty="0"/>
              <a:t>초기 요구사항을 수집함</a:t>
            </a:r>
            <a:r>
              <a:rPr lang="en-US" altLang="ko-KR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677B8A-B46C-3C90-0AEE-A22A4B4065FF}"/>
              </a:ext>
            </a:extLst>
          </p:cNvPr>
          <p:cNvSpPr txBox="1"/>
          <p:nvPr/>
        </p:nvSpPr>
        <p:spPr>
          <a:xfrm>
            <a:off x="5167946" y="4864003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 기능</a:t>
            </a:r>
            <a:r>
              <a:rPr lang="en-US" altLang="ko-KR" dirty="0"/>
              <a:t>, </a:t>
            </a:r>
            <a:r>
              <a:rPr lang="ko-KR" altLang="en-US" dirty="0"/>
              <a:t>시스템 구조</a:t>
            </a:r>
            <a:r>
              <a:rPr lang="en-US" altLang="ko-KR" dirty="0"/>
              <a:t>, UI </a:t>
            </a:r>
            <a:r>
              <a:rPr lang="ko-KR" altLang="en-US" dirty="0"/>
              <a:t>흐름 등에 대한 </a:t>
            </a:r>
            <a:r>
              <a:rPr lang="ko-KR" altLang="en-US" b="1" dirty="0"/>
              <a:t>요구사항 정리 및 기능 </a:t>
            </a:r>
            <a:endParaRPr lang="en-US" altLang="ko-KR" b="1" dirty="0"/>
          </a:p>
          <a:p>
            <a:r>
              <a:rPr lang="ko-KR" altLang="en-US" b="1" dirty="0"/>
              <a:t>     설계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화면 흐름도</a:t>
            </a:r>
            <a:r>
              <a:rPr lang="en-US" altLang="ko-KR" dirty="0"/>
              <a:t>, ERD </a:t>
            </a:r>
            <a:r>
              <a:rPr lang="ko-KR" altLang="en-US" dirty="0"/>
              <a:t>기초 설계 등 기반 문서 작업에 집중함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11AC3E-CCA4-D083-0A8B-D72D6096CF55}"/>
              </a:ext>
            </a:extLst>
          </p:cNvPr>
          <p:cNvSpPr txBox="1"/>
          <p:nvPr/>
        </p:nvSpPr>
        <p:spPr>
          <a:xfrm>
            <a:off x="9168446" y="4864003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백엔드</a:t>
            </a:r>
            <a:r>
              <a:rPr lang="ko-KR" altLang="en-US" dirty="0"/>
              <a:t> 개발을 본격적으로 시작했으나</a:t>
            </a:r>
            <a:r>
              <a:rPr lang="en-US" altLang="ko-KR" b="1" dirty="0"/>
              <a:t>, Firebase</a:t>
            </a:r>
            <a:r>
              <a:rPr lang="ko-KR" altLang="en-US" b="1" dirty="0"/>
              <a:t>에서 </a:t>
            </a:r>
            <a:r>
              <a:rPr lang="en-US" altLang="ko-KR" b="1" dirty="0"/>
              <a:t>MySQL</a:t>
            </a:r>
            <a:r>
              <a:rPr lang="ko-KR" altLang="en-US" b="1" dirty="0"/>
              <a:t>로의 </a:t>
            </a:r>
            <a:endParaRPr lang="en-US" altLang="ko-KR" b="1" dirty="0"/>
          </a:p>
          <a:p>
            <a:r>
              <a:rPr lang="en-US" altLang="ko-KR" b="1" dirty="0"/>
              <a:t>      </a:t>
            </a:r>
            <a:r>
              <a:rPr lang="ko-KR" altLang="en-US" b="1" dirty="0"/>
              <a:t>데이터베이스 전환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구조 재설계 및 기술 스택 변경으로 일정이 일부 지연 됨</a:t>
            </a:r>
            <a:r>
              <a:rPr lang="en-US" altLang="ko-KR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1093FF-FF97-565E-BBC9-3CE88E6745AB}"/>
              </a:ext>
            </a:extLst>
          </p:cNvPr>
          <p:cNvSpPr txBox="1"/>
          <p:nvPr/>
        </p:nvSpPr>
        <p:spPr>
          <a:xfrm>
            <a:off x="13168946" y="4854949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MySQL </a:t>
            </a:r>
            <a:r>
              <a:rPr lang="ko-KR" altLang="en-US" dirty="0"/>
              <a:t>기반의 </a:t>
            </a:r>
            <a:r>
              <a:rPr lang="ko-KR" altLang="en-US" dirty="0" err="1"/>
              <a:t>백엔드</a:t>
            </a:r>
            <a:r>
              <a:rPr lang="ko-KR" altLang="en-US" dirty="0"/>
              <a:t> 구조를 마무리하고</a:t>
            </a:r>
            <a:r>
              <a:rPr lang="en-US" altLang="ko-KR" dirty="0"/>
              <a:t>, </a:t>
            </a:r>
            <a:r>
              <a:rPr lang="ko-KR" altLang="en-US" b="1" dirty="0"/>
              <a:t>게시글</a:t>
            </a:r>
            <a:r>
              <a:rPr lang="en-US" altLang="ko-KR" b="1" dirty="0"/>
              <a:t>·</a:t>
            </a:r>
            <a:r>
              <a:rPr lang="ko-KR" altLang="en-US" b="1" dirty="0"/>
              <a:t>댓글</a:t>
            </a:r>
            <a:r>
              <a:rPr lang="en-US" altLang="ko-KR" b="1" dirty="0"/>
              <a:t>·</a:t>
            </a:r>
            <a:r>
              <a:rPr lang="ko-KR" altLang="en-US" b="1" dirty="0"/>
              <a:t>회원 기능 등 주요 </a:t>
            </a:r>
            <a:r>
              <a:rPr lang="en-US" altLang="ko-KR" b="1" dirty="0"/>
              <a:t>API </a:t>
            </a:r>
            <a:r>
              <a:rPr lang="ko-KR" altLang="en-US" b="1" dirty="0"/>
              <a:t>완성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JWT </a:t>
            </a:r>
            <a:r>
              <a:rPr lang="ko-KR" altLang="en-US" dirty="0"/>
              <a:t>인증</a:t>
            </a:r>
            <a:r>
              <a:rPr lang="en-US" altLang="ko-KR" dirty="0"/>
              <a:t>, DB </a:t>
            </a:r>
            <a:r>
              <a:rPr lang="ko-KR" altLang="en-US" dirty="0"/>
              <a:t>관계 관리 등 시스템의 뼈대를 구축함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491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39760-9CC5-6088-4170-B475F3F4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C3D0EEA-DE91-BE48-590C-37337DEA4772}"/>
              </a:ext>
            </a:extLst>
          </p:cNvPr>
          <p:cNvSpPr/>
          <p:nvPr/>
        </p:nvSpPr>
        <p:spPr>
          <a:xfrm>
            <a:off x="0" y="828675"/>
            <a:ext cx="4227830" cy="0"/>
          </a:xfrm>
          <a:custGeom>
            <a:avLst/>
            <a:gdLst/>
            <a:ahLst/>
            <a:cxnLst/>
            <a:rect l="l" t="t" r="r" b="b"/>
            <a:pathLst>
              <a:path w="4227830">
                <a:moveTo>
                  <a:pt x="0" y="0"/>
                </a:moveTo>
                <a:lnTo>
                  <a:pt x="4227312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6B39CEA-3E67-B273-FADA-C0694285ECE3}"/>
              </a:ext>
            </a:extLst>
          </p:cNvPr>
          <p:cNvSpPr txBox="1"/>
          <p:nvPr/>
        </p:nvSpPr>
        <p:spPr>
          <a:xfrm>
            <a:off x="16639069" y="795718"/>
            <a:ext cx="633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계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획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F17F046-740D-C183-2247-16D16687FC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6400" y="988329"/>
            <a:ext cx="2597573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dirty="0">
                <a:latin typeface="바탕"/>
                <a:cs typeface="바탕"/>
              </a:rPr>
              <a:t>진행계획</a:t>
            </a:r>
            <a:endParaRPr sz="4700" dirty="0">
              <a:latin typeface="바탕"/>
              <a:cs typeface="바탕"/>
            </a:endParaRPr>
          </a:p>
        </p:txBody>
      </p:sp>
      <p:sp>
        <p:nvSpPr>
          <p:cNvPr id="15" name="Holder 6">
            <a:extLst>
              <a:ext uri="{FF2B5EF4-FFF2-40B4-BE49-F238E27FC236}">
                <a16:creationId xmlns:a16="http://schemas.microsoft.com/office/drawing/2014/main" id="{6A83EAC3-0FCD-BDAD-4A29-D85111908D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27</a:t>
            </a:fld>
            <a:endParaRPr lang="en-US" altLang="en-US"/>
          </a:p>
        </p:txBody>
      </p:sp>
      <p:grpSp>
        <p:nvGrpSpPr>
          <p:cNvPr id="14" name="object 3">
            <a:extLst>
              <a:ext uri="{FF2B5EF4-FFF2-40B4-BE49-F238E27FC236}">
                <a16:creationId xmlns:a16="http://schemas.microsoft.com/office/drawing/2014/main" id="{882BFA81-1F01-FAC3-0F07-C5212250BC49}"/>
              </a:ext>
            </a:extLst>
          </p:cNvPr>
          <p:cNvGrpSpPr/>
          <p:nvPr/>
        </p:nvGrpSpPr>
        <p:grpSpPr>
          <a:xfrm>
            <a:off x="533400" y="4258331"/>
            <a:ext cx="16687800" cy="384305"/>
            <a:chOff x="1676416" y="4451154"/>
            <a:chExt cx="14325600" cy="314841"/>
          </a:xfrm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2AA51A95-164B-6862-595D-91879B24BA43}"/>
                </a:ext>
              </a:extLst>
            </p:cNvPr>
            <p:cNvSpPr/>
            <p:nvPr/>
          </p:nvSpPr>
          <p:spPr>
            <a:xfrm>
              <a:off x="1676416" y="4604903"/>
              <a:ext cx="14325600" cy="62299"/>
            </a:xfrm>
            <a:custGeom>
              <a:avLst/>
              <a:gdLst/>
              <a:ahLst/>
              <a:cxnLst/>
              <a:rect l="l" t="t" r="r" b="b"/>
              <a:pathLst>
                <a:path w="12349480">
                  <a:moveTo>
                    <a:pt x="0" y="0"/>
                  </a:moveTo>
                  <a:lnTo>
                    <a:pt x="12349445" y="0"/>
                  </a:lnTo>
                </a:path>
              </a:pathLst>
            </a:custGeom>
            <a:ln w="19049">
              <a:solidFill>
                <a:srgbClr val="181818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r>
                <a:rPr lang="en-US" dirty="0"/>
                <a:t> </a:t>
              </a:r>
              <a:endParaRPr dirty="0"/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5CCD99CB-9088-9DE7-3911-67A4A2D862E8}"/>
                </a:ext>
              </a:extLst>
            </p:cNvPr>
            <p:cNvSpPr/>
            <p:nvPr/>
          </p:nvSpPr>
          <p:spPr>
            <a:xfrm>
              <a:off x="2590816" y="4451154"/>
              <a:ext cx="10695365" cy="314841"/>
            </a:xfrm>
            <a:custGeom>
              <a:avLst/>
              <a:gdLst/>
              <a:ahLst/>
              <a:cxnLst/>
              <a:rect l="l" t="t" r="r" b="b"/>
              <a:pathLst>
                <a:path w="10113010" h="327025">
                  <a:moveTo>
                    <a:pt x="326783" y="163385"/>
                  </a:moveTo>
                  <a:lnTo>
                    <a:pt x="320941" y="119951"/>
                  </a:lnTo>
                  <a:lnTo>
                    <a:pt x="304469" y="80924"/>
                  </a:lnTo>
                  <a:lnTo>
                    <a:pt x="278930" y="47853"/>
                  </a:lnTo>
                  <a:lnTo>
                    <a:pt x="245859" y="22301"/>
                  </a:lnTo>
                  <a:lnTo>
                    <a:pt x="206819" y="5829"/>
                  </a:lnTo>
                  <a:lnTo>
                    <a:pt x="163385" y="0"/>
                  </a:lnTo>
                  <a:lnTo>
                    <a:pt x="119951" y="5829"/>
                  </a:lnTo>
                  <a:lnTo>
                    <a:pt x="80924" y="22301"/>
                  </a:lnTo>
                  <a:lnTo>
                    <a:pt x="47853" y="47853"/>
                  </a:lnTo>
                  <a:lnTo>
                    <a:pt x="22301" y="80924"/>
                  </a:lnTo>
                  <a:lnTo>
                    <a:pt x="5829" y="119951"/>
                  </a:lnTo>
                  <a:lnTo>
                    <a:pt x="0" y="163385"/>
                  </a:lnTo>
                  <a:lnTo>
                    <a:pt x="5829" y="206832"/>
                  </a:lnTo>
                  <a:lnTo>
                    <a:pt x="22301" y="245859"/>
                  </a:lnTo>
                  <a:lnTo>
                    <a:pt x="47853" y="278930"/>
                  </a:lnTo>
                  <a:lnTo>
                    <a:pt x="80924" y="304482"/>
                  </a:lnTo>
                  <a:lnTo>
                    <a:pt x="119951" y="320954"/>
                  </a:lnTo>
                  <a:lnTo>
                    <a:pt x="163385" y="326783"/>
                  </a:lnTo>
                  <a:lnTo>
                    <a:pt x="206819" y="320954"/>
                  </a:lnTo>
                  <a:lnTo>
                    <a:pt x="245859" y="304482"/>
                  </a:lnTo>
                  <a:lnTo>
                    <a:pt x="278930" y="278930"/>
                  </a:lnTo>
                  <a:lnTo>
                    <a:pt x="304469" y="245859"/>
                  </a:lnTo>
                  <a:lnTo>
                    <a:pt x="320941" y="206832"/>
                  </a:lnTo>
                  <a:lnTo>
                    <a:pt x="326783" y="163385"/>
                  </a:lnTo>
                  <a:close/>
                </a:path>
                <a:path w="10113010" h="327025">
                  <a:moveTo>
                    <a:pt x="3591877" y="163385"/>
                  </a:moveTo>
                  <a:lnTo>
                    <a:pt x="3586035" y="119951"/>
                  </a:lnTo>
                  <a:lnTo>
                    <a:pt x="3569563" y="80924"/>
                  </a:lnTo>
                  <a:lnTo>
                    <a:pt x="3544011" y="47853"/>
                  </a:lnTo>
                  <a:lnTo>
                    <a:pt x="3510953" y="22301"/>
                  </a:lnTo>
                  <a:lnTo>
                    <a:pt x="3471913" y="5829"/>
                  </a:lnTo>
                  <a:lnTo>
                    <a:pt x="3428479" y="0"/>
                  </a:lnTo>
                  <a:lnTo>
                    <a:pt x="3385045" y="5829"/>
                  </a:lnTo>
                  <a:lnTo>
                    <a:pt x="3346005" y="22301"/>
                  </a:lnTo>
                  <a:lnTo>
                    <a:pt x="3312947" y="47853"/>
                  </a:lnTo>
                  <a:lnTo>
                    <a:pt x="3287395" y="80924"/>
                  </a:lnTo>
                  <a:lnTo>
                    <a:pt x="3270923" y="119951"/>
                  </a:lnTo>
                  <a:lnTo>
                    <a:pt x="3265081" y="163385"/>
                  </a:lnTo>
                  <a:lnTo>
                    <a:pt x="3270923" y="206832"/>
                  </a:lnTo>
                  <a:lnTo>
                    <a:pt x="3287395" y="245859"/>
                  </a:lnTo>
                  <a:lnTo>
                    <a:pt x="3312947" y="278930"/>
                  </a:lnTo>
                  <a:lnTo>
                    <a:pt x="3346005" y="304482"/>
                  </a:lnTo>
                  <a:lnTo>
                    <a:pt x="3385045" y="320954"/>
                  </a:lnTo>
                  <a:lnTo>
                    <a:pt x="3428479" y="326783"/>
                  </a:lnTo>
                  <a:lnTo>
                    <a:pt x="3471913" y="320954"/>
                  </a:lnTo>
                  <a:lnTo>
                    <a:pt x="3510953" y="304482"/>
                  </a:lnTo>
                  <a:lnTo>
                    <a:pt x="3544011" y="278930"/>
                  </a:lnTo>
                  <a:lnTo>
                    <a:pt x="3569563" y="245859"/>
                  </a:lnTo>
                  <a:lnTo>
                    <a:pt x="3586035" y="206832"/>
                  </a:lnTo>
                  <a:lnTo>
                    <a:pt x="3591877" y="163385"/>
                  </a:lnTo>
                  <a:close/>
                </a:path>
                <a:path w="10113010" h="327025">
                  <a:moveTo>
                    <a:pt x="6852361" y="163385"/>
                  </a:moveTo>
                  <a:lnTo>
                    <a:pt x="6846519" y="119951"/>
                  </a:lnTo>
                  <a:lnTo>
                    <a:pt x="6830047" y="80924"/>
                  </a:lnTo>
                  <a:lnTo>
                    <a:pt x="6804507" y="47853"/>
                  </a:lnTo>
                  <a:lnTo>
                    <a:pt x="6771437" y="22301"/>
                  </a:lnTo>
                  <a:lnTo>
                    <a:pt x="6732410" y="5829"/>
                  </a:lnTo>
                  <a:lnTo>
                    <a:pt x="6688963" y="0"/>
                  </a:lnTo>
                  <a:lnTo>
                    <a:pt x="6645529" y="5829"/>
                  </a:lnTo>
                  <a:lnTo>
                    <a:pt x="6606502" y="22301"/>
                  </a:lnTo>
                  <a:lnTo>
                    <a:pt x="6573431" y="47853"/>
                  </a:lnTo>
                  <a:lnTo>
                    <a:pt x="6547879" y="80924"/>
                  </a:lnTo>
                  <a:lnTo>
                    <a:pt x="6531407" y="119951"/>
                  </a:lnTo>
                  <a:lnTo>
                    <a:pt x="6525577" y="163385"/>
                  </a:lnTo>
                  <a:lnTo>
                    <a:pt x="6531407" y="206832"/>
                  </a:lnTo>
                  <a:lnTo>
                    <a:pt x="6547879" y="245859"/>
                  </a:lnTo>
                  <a:lnTo>
                    <a:pt x="6573431" y="278930"/>
                  </a:lnTo>
                  <a:lnTo>
                    <a:pt x="6606502" y="304482"/>
                  </a:lnTo>
                  <a:lnTo>
                    <a:pt x="6645529" y="320954"/>
                  </a:lnTo>
                  <a:lnTo>
                    <a:pt x="6688963" y="326783"/>
                  </a:lnTo>
                  <a:lnTo>
                    <a:pt x="6732410" y="320954"/>
                  </a:lnTo>
                  <a:lnTo>
                    <a:pt x="6771437" y="304482"/>
                  </a:lnTo>
                  <a:lnTo>
                    <a:pt x="6804507" y="278930"/>
                  </a:lnTo>
                  <a:lnTo>
                    <a:pt x="6830047" y="245859"/>
                  </a:lnTo>
                  <a:lnTo>
                    <a:pt x="6846519" y="206832"/>
                  </a:lnTo>
                  <a:lnTo>
                    <a:pt x="6852361" y="163385"/>
                  </a:lnTo>
                  <a:close/>
                </a:path>
                <a:path w="10113010" h="327025">
                  <a:moveTo>
                    <a:pt x="10112845" y="163385"/>
                  </a:moveTo>
                  <a:lnTo>
                    <a:pt x="10107016" y="119951"/>
                  </a:lnTo>
                  <a:lnTo>
                    <a:pt x="10090544" y="80924"/>
                  </a:lnTo>
                  <a:lnTo>
                    <a:pt x="10064991" y="47853"/>
                  </a:lnTo>
                  <a:lnTo>
                    <a:pt x="10031920" y="22301"/>
                  </a:lnTo>
                  <a:lnTo>
                    <a:pt x="9992893" y="5829"/>
                  </a:lnTo>
                  <a:lnTo>
                    <a:pt x="9949459" y="0"/>
                  </a:lnTo>
                  <a:lnTo>
                    <a:pt x="9906013" y="5829"/>
                  </a:lnTo>
                  <a:lnTo>
                    <a:pt x="9866986" y="22301"/>
                  </a:lnTo>
                  <a:lnTo>
                    <a:pt x="9833915" y="47853"/>
                  </a:lnTo>
                  <a:lnTo>
                    <a:pt x="9808375" y="80924"/>
                  </a:lnTo>
                  <a:lnTo>
                    <a:pt x="9791903" y="119951"/>
                  </a:lnTo>
                  <a:lnTo>
                    <a:pt x="9786061" y="163385"/>
                  </a:lnTo>
                  <a:lnTo>
                    <a:pt x="9791903" y="206832"/>
                  </a:lnTo>
                  <a:lnTo>
                    <a:pt x="9808375" y="245859"/>
                  </a:lnTo>
                  <a:lnTo>
                    <a:pt x="9833915" y="278930"/>
                  </a:lnTo>
                  <a:lnTo>
                    <a:pt x="9866986" y="304482"/>
                  </a:lnTo>
                  <a:lnTo>
                    <a:pt x="9906013" y="320954"/>
                  </a:lnTo>
                  <a:lnTo>
                    <a:pt x="9949459" y="326783"/>
                  </a:lnTo>
                  <a:lnTo>
                    <a:pt x="9992893" y="320954"/>
                  </a:lnTo>
                  <a:lnTo>
                    <a:pt x="10031920" y="304482"/>
                  </a:lnTo>
                  <a:lnTo>
                    <a:pt x="10064991" y="278930"/>
                  </a:lnTo>
                  <a:lnTo>
                    <a:pt x="10090544" y="245859"/>
                  </a:lnTo>
                  <a:lnTo>
                    <a:pt x="10107016" y="206832"/>
                  </a:lnTo>
                  <a:lnTo>
                    <a:pt x="10112845" y="16338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dirty="0"/>
            </a:p>
          </p:txBody>
        </p:sp>
      </p:grpSp>
      <p:sp>
        <p:nvSpPr>
          <p:cNvPr id="18" name="object 8">
            <a:extLst>
              <a:ext uri="{FF2B5EF4-FFF2-40B4-BE49-F238E27FC236}">
                <a16:creationId xmlns:a16="http://schemas.microsoft.com/office/drawing/2014/main" id="{83130905-89CB-487A-2EC4-C5F0526712F0}"/>
              </a:ext>
            </a:extLst>
          </p:cNvPr>
          <p:cNvSpPr txBox="1"/>
          <p:nvPr/>
        </p:nvSpPr>
        <p:spPr>
          <a:xfrm>
            <a:off x="990600" y="2674620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7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5C151A5C-4586-1355-56E8-6061C01D92E5}"/>
              </a:ext>
            </a:extLst>
          </p:cNvPr>
          <p:cNvSpPr txBox="1"/>
          <p:nvPr/>
        </p:nvSpPr>
        <p:spPr>
          <a:xfrm>
            <a:off x="4925692" y="2668171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spc="-6020" dirty="0">
                <a:solidFill>
                  <a:srgbClr val="181818"/>
                </a:solidFill>
                <a:latin typeface="Arial"/>
                <a:cs typeface="Arial"/>
              </a:rPr>
              <a:t>8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96C3D569-4076-E518-B3AA-1C2799CBDACA}"/>
              </a:ext>
            </a:extLst>
          </p:cNvPr>
          <p:cNvSpPr txBox="1"/>
          <p:nvPr/>
        </p:nvSpPr>
        <p:spPr>
          <a:xfrm>
            <a:off x="8888092" y="2628900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9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1034C-E082-3A1B-8AB3-92593B2995B3}"/>
              </a:ext>
            </a:extLst>
          </p:cNvPr>
          <p:cNvSpPr txBox="1"/>
          <p:nvPr/>
        </p:nvSpPr>
        <p:spPr>
          <a:xfrm>
            <a:off x="1611831" y="7976749"/>
            <a:ext cx="2292773" cy="191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3CA1A-9522-1445-60B5-79C5F3963313}"/>
              </a:ext>
            </a:extLst>
          </p:cNvPr>
          <p:cNvSpPr txBox="1"/>
          <p:nvPr/>
        </p:nvSpPr>
        <p:spPr>
          <a:xfrm>
            <a:off x="2011017" y="3753436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프론트엔드</a:t>
            </a:r>
            <a:r>
              <a:rPr lang="ko-KR" altLang="en-US" sz="20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개발 시작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DB2DC6-6EA0-3248-2584-5866C79BEFD5}"/>
              </a:ext>
            </a:extLst>
          </p:cNvPr>
          <p:cNvSpPr txBox="1"/>
          <p:nvPr/>
        </p:nvSpPr>
        <p:spPr>
          <a:xfrm>
            <a:off x="5895596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 연동 </a:t>
            </a:r>
            <a:r>
              <a:rPr lang="ko-KR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42317F-D512-65B5-AEDB-512808B8738D}"/>
              </a:ext>
            </a:extLst>
          </p:cNvPr>
          <p:cNvSpPr txBox="1"/>
          <p:nvPr/>
        </p:nvSpPr>
        <p:spPr>
          <a:xfrm>
            <a:off x="9906000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통합 테스트 </a:t>
            </a:r>
            <a:r>
              <a:rPr lang="en-US" altLang="ko-KR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반응형  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033B45-F763-F975-66D7-C79D818AD8F5}"/>
              </a:ext>
            </a:extLst>
          </p:cNvPr>
          <p:cNvSpPr txBox="1"/>
          <p:nvPr/>
        </p:nvSpPr>
        <p:spPr>
          <a:xfrm>
            <a:off x="14057541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버그 수정 및 안정화 작업</a:t>
            </a:r>
            <a:endParaRPr lang="ko-KR" altLang="en-US" sz="20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B5E162D5-0736-C302-2B5D-F0224223CA0A}"/>
              </a:ext>
            </a:extLst>
          </p:cNvPr>
          <p:cNvSpPr txBox="1"/>
          <p:nvPr/>
        </p:nvSpPr>
        <p:spPr>
          <a:xfrm>
            <a:off x="12441567" y="2645596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1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44EAB69B-CFD8-3274-FB10-EAD1207A712B}"/>
              </a:ext>
            </a:extLst>
          </p:cNvPr>
          <p:cNvSpPr txBox="1"/>
          <p:nvPr/>
        </p:nvSpPr>
        <p:spPr>
          <a:xfrm>
            <a:off x="13099497" y="2628900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0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3DEEC-342B-0ED0-D335-68F71C377579}"/>
              </a:ext>
            </a:extLst>
          </p:cNvPr>
          <p:cNvSpPr txBox="1"/>
          <p:nvPr/>
        </p:nvSpPr>
        <p:spPr>
          <a:xfrm>
            <a:off x="1167446" y="4866543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/>
              <a:t>프론트엔드</a:t>
            </a:r>
            <a:r>
              <a:rPr lang="ko-KR" altLang="en-US" b="1" dirty="0"/>
              <a:t> 개발 시작</a:t>
            </a:r>
            <a:r>
              <a:rPr lang="en-US" altLang="ko-KR" b="1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   React </a:t>
            </a:r>
            <a:r>
              <a:rPr lang="ko-KR" altLang="en-US" dirty="0"/>
              <a:t>기반의 화면 구현</a:t>
            </a:r>
            <a:r>
              <a:rPr lang="en-US" altLang="ko-KR" dirty="0"/>
              <a:t>, </a:t>
            </a:r>
            <a:r>
              <a:rPr lang="ko-KR" altLang="en-US" dirty="0"/>
              <a:t>로그인 및 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 err="1"/>
              <a:t>피드</a:t>
            </a:r>
            <a:r>
              <a:rPr lang="ko-KR" altLang="en-US" dirty="0"/>
              <a:t> </a:t>
            </a:r>
            <a:r>
              <a:rPr lang="en-US" altLang="ko-KR" dirty="0"/>
              <a:t>UI </a:t>
            </a:r>
            <a:r>
              <a:rPr lang="ko-KR" altLang="en-US" dirty="0"/>
              <a:t>작업 착수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API </a:t>
            </a:r>
            <a:r>
              <a:rPr lang="ko-KR" altLang="en-US" dirty="0"/>
              <a:t>연동 및 초기 데이터 렌더링 테스트 진행</a:t>
            </a:r>
            <a:r>
              <a:rPr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0B1309-9E73-52D0-3017-8EECF5F8B568}"/>
              </a:ext>
            </a:extLst>
          </p:cNvPr>
          <p:cNvSpPr txBox="1"/>
          <p:nvPr/>
        </p:nvSpPr>
        <p:spPr>
          <a:xfrm>
            <a:off x="5167946" y="4864003"/>
            <a:ext cx="4000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게시글</a:t>
            </a:r>
            <a:r>
              <a:rPr lang="en-US" altLang="ko-KR" dirty="0"/>
              <a:t>, </a:t>
            </a:r>
            <a:r>
              <a:rPr lang="ko-KR" altLang="en-US" dirty="0"/>
              <a:t>댓글</a:t>
            </a:r>
            <a:r>
              <a:rPr lang="en-US" altLang="ko-KR" dirty="0"/>
              <a:t>, </a:t>
            </a:r>
            <a:r>
              <a:rPr lang="ko-KR" altLang="en-US" dirty="0"/>
              <a:t>알림 기능 등 </a:t>
            </a:r>
            <a:r>
              <a:rPr lang="ko-KR" altLang="en-US" b="1" dirty="0"/>
              <a:t>요구사항에 기반한 주요 기능 연동</a:t>
            </a:r>
            <a:r>
              <a:rPr lang="ko-KR" altLang="en-US" dirty="0"/>
              <a:t> 완료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기본 </a:t>
            </a:r>
            <a:r>
              <a:rPr lang="en-US" altLang="ko-KR" dirty="0"/>
              <a:t>UI </a:t>
            </a:r>
            <a:r>
              <a:rPr lang="ko-KR" altLang="en-US" dirty="0"/>
              <a:t>개선과 오류 수정 반복</a:t>
            </a:r>
            <a:r>
              <a:rPr lang="en-US" altLang="ko-KR" dirty="0"/>
              <a:t>. </a:t>
            </a:r>
            <a:r>
              <a:rPr lang="ko-KR" altLang="en-US" dirty="0"/>
              <a:t>팀 내 피드백을 반영하여 기능 보강</a:t>
            </a:r>
            <a:r>
              <a:rPr lang="en-US" altLang="ko-KR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915B75-15FA-DEFA-E190-75EB7753E036}"/>
              </a:ext>
            </a:extLst>
          </p:cNvPr>
          <p:cNvSpPr txBox="1"/>
          <p:nvPr/>
        </p:nvSpPr>
        <p:spPr>
          <a:xfrm>
            <a:off x="9168446" y="4864003"/>
            <a:ext cx="4000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실제 사용자 시나리오 기반의 통합 테스트 실시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반응형 </a:t>
            </a:r>
            <a:r>
              <a:rPr lang="en-US" altLang="ko-KR" dirty="0"/>
              <a:t>UI, </a:t>
            </a:r>
            <a:r>
              <a:rPr lang="ko-KR" altLang="en-US" dirty="0"/>
              <a:t>사용자 경험</a:t>
            </a:r>
            <a:r>
              <a:rPr lang="en-US" altLang="ko-KR" dirty="0"/>
              <a:t>(UX) </a:t>
            </a:r>
            <a:r>
              <a:rPr lang="ko-KR" altLang="en-US" dirty="0"/>
              <a:t>세부 조정</a:t>
            </a:r>
            <a:r>
              <a:rPr lang="en-US" altLang="ko-KR" dirty="0"/>
              <a:t>, </a:t>
            </a:r>
            <a:r>
              <a:rPr lang="ko-KR" altLang="en-US" dirty="0"/>
              <a:t>디자인 수정 반복</a:t>
            </a:r>
            <a:r>
              <a:rPr lang="en-US" altLang="ko-KR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BE04BA-ADF4-5991-F807-2737B0CE2369}"/>
              </a:ext>
            </a:extLst>
          </p:cNvPr>
          <p:cNvSpPr txBox="1"/>
          <p:nvPr/>
        </p:nvSpPr>
        <p:spPr>
          <a:xfrm>
            <a:off x="13168946" y="4854949"/>
            <a:ext cx="4103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전체 기능 테스트 및 </a:t>
            </a:r>
            <a:r>
              <a:rPr lang="ko-KR" altLang="en-US" b="1" dirty="0"/>
              <a:t>버그 수정 집중</a:t>
            </a:r>
            <a:r>
              <a:rPr lang="en-US" altLang="ko-KR" dirty="0"/>
              <a:t>. </a:t>
            </a:r>
            <a:r>
              <a:rPr lang="ko-KR" altLang="en-US" dirty="0"/>
              <a:t>실사용을 가정한 시뮬레이션을 통해</a:t>
            </a:r>
            <a:br>
              <a:rPr lang="ko-KR" altLang="en-US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문제점 도출 및 해결 → 기능 안정화 목표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538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0F891-58A3-5B8D-C13A-CD76D6698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37B6613-DA85-CED1-390A-4D27511E926A}"/>
              </a:ext>
            </a:extLst>
          </p:cNvPr>
          <p:cNvSpPr/>
          <p:nvPr/>
        </p:nvSpPr>
        <p:spPr>
          <a:xfrm>
            <a:off x="0" y="828675"/>
            <a:ext cx="4227830" cy="0"/>
          </a:xfrm>
          <a:custGeom>
            <a:avLst/>
            <a:gdLst/>
            <a:ahLst/>
            <a:cxnLst/>
            <a:rect l="l" t="t" r="r" b="b"/>
            <a:pathLst>
              <a:path w="4227830">
                <a:moveTo>
                  <a:pt x="0" y="0"/>
                </a:moveTo>
                <a:lnTo>
                  <a:pt x="4227312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B635B44-935C-A019-4859-A88A01D7EF1C}"/>
              </a:ext>
            </a:extLst>
          </p:cNvPr>
          <p:cNvSpPr txBox="1"/>
          <p:nvPr/>
        </p:nvSpPr>
        <p:spPr>
          <a:xfrm>
            <a:off x="16639069" y="795718"/>
            <a:ext cx="633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계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획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221FDD7-CFFF-DB80-0312-3E569434D9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6400" y="988329"/>
            <a:ext cx="2597573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dirty="0">
                <a:latin typeface="바탕"/>
                <a:cs typeface="바탕"/>
              </a:rPr>
              <a:t>진행계획</a:t>
            </a:r>
            <a:endParaRPr sz="4700" dirty="0">
              <a:latin typeface="바탕"/>
              <a:cs typeface="바탕"/>
            </a:endParaRPr>
          </a:p>
        </p:txBody>
      </p:sp>
      <p:sp>
        <p:nvSpPr>
          <p:cNvPr id="15" name="Holder 6">
            <a:extLst>
              <a:ext uri="{FF2B5EF4-FFF2-40B4-BE49-F238E27FC236}">
                <a16:creationId xmlns:a16="http://schemas.microsoft.com/office/drawing/2014/main" id="{DE406A3D-CE8A-71F1-2776-AAF2B7F6E02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28" name="object 8">
            <a:extLst>
              <a:ext uri="{FF2B5EF4-FFF2-40B4-BE49-F238E27FC236}">
                <a16:creationId xmlns:a16="http://schemas.microsoft.com/office/drawing/2014/main" id="{988B5DFA-2D16-E20C-65C7-E0DD1A4A3680}"/>
              </a:ext>
            </a:extLst>
          </p:cNvPr>
          <p:cNvSpPr txBox="1"/>
          <p:nvPr/>
        </p:nvSpPr>
        <p:spPr>
          <a:xfrm>
            <a:off x="9525000" y="2493196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1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29" name="object 4">
            <a:extLst>
              <a:ext uri="{FF2B5EF4-FFF2-40B4-BE49-F238E27FC236}">
                <a16:creationId xmlns:a16="http://schemas.microsoft.com/office/drawing/2014/main" id="{63810961-B299-E4E6-DDB9-F85CBC8817BD}"/>
              </a:ext>
            </a:extLst>
          </p:cNvPr>
          <p:cNvSpPr/>
          <p:nvPr/>
        </p:nvSpPr>
        <p:spPr>
          <a:xfrm>
            <a:off x="2057402" y="4185722"/>
            <a:ext cx="13258798" cy="62300"/>
          </a:xfrm>
          <a:custGeom>
            <a:avLst/>
            <a:gdLst/>
            <a:ahLst/>
            <a:cxnLst/>
            <a:rect l="l" t="t" r="r" b="b"/>
            <a:pathLst>
              <a:path w="12349480">
                <a:moveTo>
                  <a:pt x="0" y="0"/>
                </a:moveTo>
                <a:lnTo>
                  <a:pt x="12349445" y="0"/>
                </a:lnTo>
              </a:path>
            </a:pathLst>
          </a:custGeom>
          <a:ln w="19049">
            <a:solidFill>
              <a:srgbClr val="181818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r>
              <a:rPr lang="en-US" dirty="0"/>
              <a:t> </a:t>
            </a:r>
            <a:endParaRPr dirty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EDF3148E-3332-2218-3A80-41E6B0BEA432}"/>
              </a:ext>
            </a:extLst>
          </p:cNvPr>
          <p:cNvSpPr txBox="1"/>
          <p:nvPr/>
        </p:nvSpPr>
        <p:spPr>
          <a:xfrm>
            <a:off x="10182930" y="2476500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2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6B70DE2F-FB5D-78F3-201C-2C89B4B798B8}"/>
              </a:ext>
            </a:extLst>
          </p:cNvPr>
          <p:cNvSpPr txBox="1"/>
          <p:nvPr/>
        </p:nvSpPr>
        <p:spPr>
          <a:xfrm>
            <a:off x="2185728" y="2513210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1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7B7D5A81-14CC-7174-6958-6B5B160CBF73}"/>
              </a:ext>
            </a:extLst>
          </p:cNvPr>
          <p:cNvSpPr txBox="1"/>
          <p:nvPr/>
        </p:nvSpPr>
        <p:spPr>
          <a:xfrm>
            <a:off x="2719128" y="2496514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1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1419112A-E6C6-C2DF-5666-2B6D70454664}"/>
              </a:ext>
            </a:extLst>
          </p:cNvPr>
          <p:cNvSpPr/>
          <p:nvPr/>
        </p:nvSpPr>
        <p:spPr>
          <a:xfrm>
            <a:off x="3364256" y="4026059"/>
            <a:ext cx="327992" cy="31484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B90EC9AD-8864-BE7A-EDFB-FB16EA9C7315}"/>
              </a:ext>
            </a:extLst>
          </p:cNvPr>
          <p:cNvSpPr/>
          <p:nvPr/>
        </p:nvSpPr>
        <p:spPr>
          <a:xfrm>
            <a:off x="10974885" y="4046023"/>
            <a:ext cx="327992" cy="31484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7CEE0A-30ED-DDE1-E3BE-0A0A869A6EDC}"/>
              </a:ext>
            </a:extLst>
          </p:cNvPr>
          <p:cNvSpPr txBox="1"/>
          <p:nvPr/>
        </p:nvSpPr>
        <p:spPr>
          <a:xfrm>
            <a:off x="3728157" y="3645913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문서화 및 발표 준비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EAD7AB-D6E4-6A41-A24D-D65E4FFD0FBD}"/>
              </a:ext>
            </a:extLst>
          </p:cNvPr>
          <p:cNvSpPr txBox="1"/>
          <p:nvPr/>
        </p:nvSpPr>
        <p:spPr>
          <a:xfrm>
            <a:off x="11302876" y="3623843"/>
            <a:ext cx="3403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 제출 및 프로젝트  종료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085746-8BD4-09BA-C473-DD5122BFC0D4}"/>
              </a:ext>
            </a:extLst>
          </p:cNvPr>
          <p:cNvSpPr txBox="1"/>
          <p:nvPr/>
        </p:nvSpPr>
        <p:spPr>
          <a:xfrm>
            <a:off x="2667000" y="4712374"/>
            <a:ext cx="636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모든 테스트 종료</a:t>
            </a:r>
            <a:r>
              <a:rPr lang="en-US" altLang="ko-KR" dirty="0"/>
              <a:t>. </a:t>
            </a:r>
            <a:r>
              <a:rPr lang="ko-KR" altLang="en-US" dirty="0"/>
              <a:t>문서화 작업과 발표 자료 준비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 매뉴얼</a:t>
            </a:r>
            <a:r>
              <a:rPr lang="en-US" altLang="ko-KR" dirty="0"/>
              <a:t>, ERD/</a:t>
            </a:r>
            <a:r>
              <a:rPr lang="ko-KR" altLang="en-US" dirty="0"/>
              <a:t>기능 </a:t>
            </a:r>
            <a:r>
              <a:rPr lang="ko-KR" altLang="en-US" dirty="0" err="1"/>
              <a:t>정리본</a:t>
            </a:r>
            <a:r>
              <a:rPr lang="ko-KR" altLang="en-US" dirty="0"/>
              <a:t> 등 제출용 자료 작성 진행</a:t>
            </a:r>
            <a:r>
              <a:rPr lang="en-US" altLang="ko-KR" dirty="0"/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1C9972-7C6D-F6CF-312E-A38AC05B75C9}"/>
              </a:ext>
            </a:extLst>
          </p:cNvPr>
          <p:cNvSpPr txBox="1"/>
          <p:nvPr/>
        </p:nvSpPr>
        <p:spPr>
          <a:xfrm>
            <a:off x="10210800" y="4712375"/>
            <a:ext cx="5257800" cy="92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최종 보고서 작성 및 프로젝트 제출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피드백 정리 및 팀 회고 회의로 프로젝트 마무리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032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74C7-2090-DEAD-8826-183420199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907F4B86-3B80-71E3-9AE1-111037D61482}"/>
              </a:ext>
            </a:extLst>
          </p:cNvPr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EA1D07A-0C2D-901E-3B8F-CB57B83B8C86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9B3B0FAF-AFE5-39CD-C62F-DC49884DDD06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2FEFF1E4-9FF5-5488-E539-26D6666DD77E}"/>
              </a:ext>
            </a:extLst>
          </p:cNvPr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66D8B27C-FAFE-B008-D8B2-15BF5E53031F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5E034550-C640-7FC3-4062-3020E47A569F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Holder 5">
            <a:extLst>
              <a:ext uri="{FF2B5EF4-FFF2-40B4-BE49-F238E27FC236}">
                <a16:creationId xmlns:a16="http://schemas.microsoft.com/office/drawing/2014/main" id="{A45AA7BF-CA01-02B5-9073-A8DCB05E8B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487400" y="430958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29</a:t>
            </a:fld>
            <a:endParaRPr lang="en-US" alt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431889D-B03F-C130-8F67-A2CAA35A3B49}"/>
              </a:ext>
            </a:extLst>
          </p:cNvPr>
          <p:cNvSpPr txBox="1">
            <a:spLocks noGrp="1"/>
          </p:cNvSpPr>
          <p:nvPr/>
        </p:nvSpPr>
        <p:spPr>
          <a:xfrm>
            <a:off x="1828799" y="4229100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indent="0" algn="ctr" eaLnBrk="1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  <a:defRPr/>
            </a:pPr>
            <a:r>
              <a:rPr lang="ko-KR" altLang="en-US" sz="8200" kern="0" spc="20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현 황</a:t>
            </a:r>
            <a:endParaRPr kumimoji="0" lang="en-US" altLang="ko-KR" sz="8200" b="0" i="0" u="none" strike="noStrike" kern="0" cap="none" spc="254" normalizeH="0" baseline="0" dirty="0">
              <a:solidFill>
                <a:srgbClr val="181818"/>
              </a:solidFill>
              <a:latin typeface="굴림" panose="020B0600000101010101" pitchFamily="50" charset="-127"/>
              <a:ea typeface="굴림" panose="020B0600000101010101" pitchFamily="50" charset="-127"/>
              <a:cs typeface="Noto Serif KR"/>
            </a:endParaRPr>
          </a:p>
        </p:txBody>
      </p:sp>
    </p:spTree>
    <p:extLst>
      <p:ext uri="{BB962C8B-B14F-4D97-AF65-F5344CB8AC3E}">
        <p14:creationId xmlns:p14="http://schemas.microsoft.com/office/powerpoint/2010/main" val="390941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16778" y="3028950"/>
            <a:ext cx="4737050" cy="65722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740410" marR="1433830">
              <a:lnSpc>
                <a:spcPct val="141700"/>
              </a:lnSpc>
              <a:spcBef>
                <a:spcPts val="95"/>
              </a:spcBef>
              <a:defRPr/>
            </a:pPr>
            <a:r>
              <a:rPr lang="ko-KR" altLang="en-US" sz="3000">
                <a:latin typeface="한컴 말랑말랑 Regular"/>
                <a:cs typeface="한컴 말랑말랑 Regular"/>
              </a:rPr>
              <a:t>프로젝트 배경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477770" y="1364444"/>
            <a:ext cx="3848058" cy="1474006"/>
          </a:xfrm>
          <a:prstGeom prst="rect">
            <a:avLst/>
          </a:prstGeom>
        </p:spPr>
        <p:txBody>
          <a:bodyPr vert="horz" wrap="square" lIns="0" tIns="1651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defRPr/>
            </a:pPr>
            <a:r>
              <a:rPr lang="en-US" altLang="ko-KR" sz="14400" spc="-1439" baseline="1000">
                <a:solidFill>
                  <a:srgbClr val="181818"/>
                </a:solidFill>
                <a:latin typeface="Arial"/>
                <a:cs typeface="Arial"/>
              </a:rPr>
              <a:t>3.</a:t>
            </a:r>
            <a:r>
              <a:rPr lang="ko-KR" altLang="en-US" sz="14400" spc="-1439" baseline="1000">
                <a:solidFill>
                  <a:srgbClr val="181818"/>
                </a:solidFill>
                <a:latin typeface="Arial"/>
                <a:cs typeface="Arial"/>
              </a:rPr>
              <a:t>  </a:t>
            </a:r>
            <a:r>
              <a:rPr sz="3950" spc="-1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기</a:t>
            </a:r>
            <a:r>
              <a:rPr sz="3950" spc="409">
                <a:solidFill>
                  <a:srgbClr val="181818"/>
                </a:solidFill>
                <a:latin typeface="한컴 말랑말랑 Regular"/>
                <a:cs typeface="한컴 말랑말랑 Regular"/>
              </a:rPr>
              <a:t>술</a:t>
            </a:r>
            <a:r>
              <a:rPr sz="3950" spc="-40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 </a:t>
            </a:r>
            <a:r>
              <a:rPr sz="3950" spc="-1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사</a:t>
            </a:r>
            <a:r>
              <a:rPr sz="3950" spc="175">
                <a:solidFill>
                  <a:srgbClr val="181818"/>
                </a:solidFill>
                <a:latin typeface="한컴 말랑말랑 Regular"/>
                <a:cs typeface="한컴 말랑말랑 Regular"/>
              </a:rPr>
              <a:t>항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28801" y="988329"/>
            <a:ext cx="1494210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spc="47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한컴 말랑말랑 Regular"/>
              </a:rPr>
              <a:t>목</a:t>
            </a:r>
            <a:r>
              <a:rPr sz="4700" spc="-270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한컴 말랑말랑 Regular"/>
              </a:rPr>
              <a:t> </a:t>
            </a:r>
            <a:r>
              <a:rPr sz="4700" spc="190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한컴 말랑말랑 Regular"/>
              </a:rPr>
              <a:t>차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한컴 말랑말랑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14" name="object 3"/>
          <p:cNvSpPr txBox="1"/>
          <p:nvPr/>
        </p:nvSpPr>
        <p:spPr>
          <a:xfrm>
            <a:off x="6877028" y="4676775"/>
            <a:ext cx="4572000" cy="142875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ts val="11230"/>
              </a:lnSpc>
              <a:defRPr/>
            </a:pPr>
            <a:r>
              <a:rPr lang="en-US" altLang="ko-KR" sz="14300" spc="-1035" baseline="2000">
                <a:solidFill>
                  <a:srgbClr val="181818"/>
                </a:solidFill>
                <a:latin typeface="Arial"/>
                <a:cs typeface="Arial"/>
              </a:rPr>
              <a:t>2.</a:t>
            </a:r>
            <a:r>
              <a:rPr lang="ko-KR" altLang="en-US" sz="14300" spc="-1035" baseline="200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800" spc="225">
                <a:solidFill>
                  <a:srgbClr val="181818"/>
                </a:solidFill>
                <a:latin typeface="한컴 말랑말랑 Regular"/>
                <a:cs typeface="한컴 말랑말랑 Regular"/>
              </a:rPr>
              <a:t>프로</a:t>
            </a:r>
            <a:r>
              <a:rPr sz="3800" spc="-1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젝</a:t>
            </a:r>
            <a:r>
              <a:rPr sz="3800" spc="409">
                <a:solidFill>
                  <a:srgbClr val="181818"/>
                </a:solidFill>
                <a:latin typeface="한컴 말랑말랑 Regular"/>
                <a:cs typeface="한컴 말랑말랑 Regular"/>
              </a:rPr>
              <a:t>트</a:t>
            </a:r>
            <a:r>
              <a:rPr sz="3800" spc="-40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 </a:t>
            </a:r>
            <a:r>
              <a:rPr lang="ko-KR" altLang="en-US" sz="3800" spc="409">
                <a:solidFill>
                  <a:srgbClr val="181818"/>
                </a:solidFill>
                <a:latin typeface="한컴 말랑말랑 Regular"/>
                <a:cs typeface="한컴 말랑말랑 Regular"/>
              </a:rPr>
              <a:t>개요</a:t>
            </a:r>
            <a:endParaRPr sz="3800">
              <a:latin typeface="한컴 말랑말랑 Regular"/>
              <a:cs typeface="한컴 말랑말랑 Regular"/>
            </a:endParaRPr>
          </a:p>
        </p:txBody>
      </p:sp>
      <p:sp>
        <p:nvSpPr>
          <p:cNvPr id="16" name="object 4"/>
          <p:cNvSpPr txBox="1"/>
          <p:nvPr/>
        </p:nvSpPr>
        <p:spPr>
          <a:xfrm>
            <a:off x="6858000" y="1333500"/>
            <a:ext cx="4514828" cy="1476375"/>
          </a:xfrm>
          <a:prstGeom prst="rect">
            <a:avLst/>
          </a:prstGeom>
        </p:spPr>
        <p:txBody>
          <a:bodyPr vert="horz" wrap="square" lIns="0" tIns="1651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defRPr/>
            </a:pPr>
            <a:r>
              <a:rPr lang="en-US" altLang="ko-KR" sz="14400" spc="-1439" baseline="1000" dirty="0">
                <a:solidFill>
                  <a:srgbClr val="181818"/>
                </a:solidFill>
                <a:latin typeface="Arial"/>
                <a:cs typeface="Arial"/>
              </a:rPr>
              <a:t>1.</a:t>
            </a:r>
            <a:r>
              <a:rPr lang="ko-KR" altLang="en-US" sz="14400" spc="-1439" baseline="1000" dirty="0">
                <a:solidFill>
                  <a:srgbClr val="181818"/>
                </a:solidFill>
                <a:latin typeface="Arial"/>
                <a:cs typeface="Arial"/>
              </a:rPr>
              <a:t>  </a:t>
            </a:r>
            <a:r>
              <a:rPr lang="ko-KR" altLang="en-US" sz="3950" spc="175" dirty="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프로젝트 배경</a:t>
            </a:r>
          </a:p>
        </p:txBody>
      </p:sp>
      <p:sp>
        <p:nvSpPr>
          <p:cNvPr id="19" name="object 4"/>
          <p:cNvSpPr txBox="1"/>
          <p:nvPr/>
        </p:nvSpPr>
        <p:spPr>
          <a:xfrm>
            <a:off x="12477771" y="4652962"/>
            <a:ext cx="3848057" cy="1481138"/>
          </a:xfrm>
          <a:prstGeom prst="rect">
            <a:avLst/>
          </a:prstGeom>
        </p:spPr>
        <p:txBody>
          <a:bodyPr vert="horz" wrap="square" lIns="0" tIns="1651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defRPr/>
            </a:pPr>
            <a:r>
              <a:rPr lang="en-US" altLang="ko-KR" sz="14400" spc="-1439" baseline="1000">
                <a:solidFill>
                  <a:srgbClr val="181818"/>
                </a:solidFill>
                <a:latin typeface="Arial"/>
                <a:cs typeface="Arial"/>
              </a:rPr>
              <a:t>4.</a:t>
            </a:r>
            <a:r>
              <a:rPr lang="ko-KR" altLang="en-US" sz="14400" spc="-1439" baseline="1000">
                <a:solidFill>
                  <a:srgbClr val="181818"/>
                </a:solidFill>
                <a:latin typeface="Arial"/>
                <a:cs typeface="Arial"/>
              </a:rPr>
              <a:t>  </a:t>
            </a:r>
            <a:r>
              <a:rPr lang="ko-KR" altLang="en-US" sz="3950" spc="175">
                <a:solidFill>
                  <a:srgbClr val="181818"/>
                </a:solidFill>
                <a:latin typeface="한컴 말랑말랑 Regular"/>
                <a:cs typeface="한컴 말랑말랑 Regular"/>
              </a:rPr>
              <a:t>계획</a:t>
            </a:r>
          </a:p>
        </p:txBody>
      </p:sp>
      <p:sp>
        <p:nvSpPr>
          <p:cNvPr id="20" name="object 3"/>
          <p:cNvSpPr txBox="1"/>
          <p:nvPr/>
        </p:nvSpPr>
        <p:spPr>
          <a:xfrm>
            <a:off x="12515828" y="7600950"/>
            <a:ext cx="4572000" cy="142875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ts val="11230"/>
              </a:lnSpc>
              <a:defRPr/>
            </a:pPr>
            <a:r>
              <a:rPr lang="en-US" altLang="ko-KR" sz="14300" spc="-1035" baseline="2000">
                <a:solidFill>
                  <a:srgbClr val="181818"/>
                </a:solidFill>
                <a:latin typeface="Arial"/>
                <a:cs typeface="Arial"/>
              </a:rPr>
              <a:t>5.</a:t>
            </a:r>
            <a:r>
              <a:rPr lang="ko-KR" altLang="en-US" sz="14300" spc="-1035" baseline="200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800" spc="-40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 </a:t>
            </a:r>
            <a:r>
              <a:rPr lang="en-US" altLang="ko-KR" sz="3800" spc="409">
                <a:solidFill>
                  <a:srgbClr val="181818"/>
                </a:solidFill>
                <a:latin typeface="한컴 말랑말랑 Regular"/>
                <a:cs typeface="한컴 말랑말랑 Regular"/>
              </a:rPr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15A41-DF2C-65B5-7876-79C3BF728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6C8192E-DBCF-7FC6-89CF-D88B2B041887}"/>
              </a:ext>
            </a:extLst>
          </p:cNvPr>
          <p:cNvSpPr/>
          <p:nvPr/>
        </p:nvSpPr>
        <p:spPr>
          <a:xfrm>
            <a:off x="0" y="828675"/>
            <a:ext cx="4227830" cy="0"/>
          </a:xfrm>
          <a:custGeom>
            <a:avLst/>
            <a:gdLst/>
            <a:ahLst/>
            <a:cxnLst/>
            <a:rect l="l" t="t" r="r" b="b"/>
            <a:pathLst>
              <a:path w="4227830">
                <a:moveTo>
                  <a:pt x="0" y="0"/>
                </a:moveTo>
                <a:lnTo>
                  <a:pt x="4227312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542EA5A-2126-108D-5712-D62ED3375E09}"/>
              </a:ext>
            </a:extLst>
          </p:cNvPr>
          <p:cNvSpPr txBox="1"/>
          <p:nvPr/>
        </p:nvSpPr>
        <p:spPr>
          <a:xfrm>
            <a:off x="16639069" y="795718"/>
            <a:ext cx="633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계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획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40EDC09-F61E-43AD-3632-C9EAA8D7A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8800" y="988329"/>
            <a:ext cx="2445173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dirty="0">
                <a:latin typeface="바탕"/>
                <a:cs typeface="바탕"/>
              </a:rPr>
              <a:t>진행현황</a:t>
            </a:r>
            <a:endParaRPr sz="4700" dirty="0">
              <a:latin typeface="바탕"/>
              <a:cs typeface="바탕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F60D2DB-D8D5-4DD8-BCBF-571684A272A6}"/>
              </a:ext>
            </a:extLst>
          </p:cNvPr>
          <p:cNvSpPr txBox="1"/>
          <p:nvPr/>
        </p:nvSpPr>
        <p:spPr>
          <a:xfrm>
            <a:off x="1598577" y="7190013"/>
            <a:ext cx="6769734" cy="145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5700"/>
              </a:lnSpc>
              <a:spcBef>
                <a:spcPts val="100"/>
              </a:spcBef>
            </a:pPr>
            <a:r>
              <a:rPr sz="2700" spc="20" dirty="0">
                <a:solidFill>
                  <a:srgbClr val="181818"/>
                </a:solidFill>
                <a:latin typeface="Trebuchet MS"/>
                <a:cs typeface="Trebuchet MS"/>
              </a:rPr>
              <a:t>Lorem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ipsum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dolor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sit </a:t>
            </a:r>
            <a:r>
              <a:rPr sz="2700" spc="-90" dirty="0">
                <a:solidFill>
                  <a:srgbClr val="181818"/>
                </a:solidFill>
                <a:latin typeface="Trebuchet MS"/>
                <a:cs typeface="Trebuchet MS"/>
              </a:rPr>
              <a:t>amet,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consectetur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10" dirty="0">
                <a:solidFill>
                  <a:srgbClr val="181818"/>
                </a:solidFill>
                <a:latin typeface="Trebuchet MS"/>
                <a:cs typeface="Trebuchet MS"/>
              </a:rPr>
              <a:t>adipiscing </a:t>
            </a:r>
            <a:r>
              <a:rPr sz="2700" spc="-185" dirty="0">
                <a:solidFill>
                  <a:srgbClr val="181818"/>
                </a:solidFill>
                <a:latin typeface="Trebuchet MS"/>
                <a:cs typeface="Trebuchet MS"/>
              </a:rPr>
              <a:t>elit, </a:t>
            </a:r>
            <a:r>
              <a:rPr sz="2700" spc="40" dirty="0">
                <a:solidFill>
                  <a:srgbClr val="181818"/>
                </a:solidFill>
                <a:latin typeface="Trebuchet MS"/>
                <a:cs typeface="Trebuchet MS"/>
              </a:rPr>
              <a:t>sed </a:t>
            </a:r>
            <a:r>
              <a:rPr sz="2700" spc="100" dirty="0">
                <a:solidFill>
                  <a:srgbClr val="181818"/>
                </a:solidFill>
                <a:latin typeface="Trebuchet MS"/>
                <a:cs typeface="Trebuchet MS"/>
              </a:rPr>
              <a:t>do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eiusmod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tempor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incididunt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181818"/>
                </a:solidFill>
                <a:latin typeface="Trebuchet MS"/>
                <a:cs typeface="Trebuchet MS"/>
              </a:rPr>
              <a:t>ut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181818"/>
                </a:solidFill>
                <a:latin typeface="Trebuchet MS"/>
                <a:cs typeface="Trebuchet MS"/>
              </a:rPr>
              <a:t>labore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et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dolore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181818"/>
                </a:solidFill>
                <a:latin typeface="Trebuchet MS"/>
                <a:cs typeface="Trebuchet MS"/>
              </a:rPr>
              <a:t>magna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181818"/>
                </a:solidFill>
                <a:latin typeface="Trebuchet MS"/>
                <a:cs typeface="Trebuchet MS"/>
              </a:rPr>
              <a:t>aliqua.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66F47BA-1B51-BBF6-4909-2DE1D7357779}"/>
              </a:ext>
            </a:extLst>
          </p:cNvPr>
          <p:cNvSpPr txBox="1"/>
          <p:nvPr/>
        </p:nvSpPr>
        <p:spPr>
          <a:xfrm>
            <a:off x="9927021" y="7190013"/>
            <a:ext cx="6769734" cy="145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5700"/>
              </a:lnSpc>
              <a:spcBef>
                <a:spcPts val="100"/>
              </a:spcBef>
            </a:pPr>
            <a:r>
              <a:rPr sz="2700" spc="20" dirty="0">
                <a:solidFill>
                  <a:srgbClr val="181818"/>
                </a:solidFill>
                <a:latin typeface="Trebuchet MS"/>
                <a:cs typeface="Trebuchet MS"/>
              </a:rPr>
              <a:t>Lorem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ipsum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dolor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sit </a:t>
            </a:r>
            <a:r>
              <a:rPr sz="2700" spc="-90" dirty="0">
                <a:solidFill>
                  <a:srgbClr val="181818"/>
                </a:solidFill>
                <a:latin typeface="Trebuchet MS"/>
                <a:cs typeface="Trebuchet MS"/>
              </a:rPr>
              <a:t>amet,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consectetur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10" dirty="0">
                <a:solidFill>
                  <a:srgbClr val="181818"/>
                </a:solidFill>
                <a:latin typeface="Trebuchet MS"/>
                <a:cs typeface="Trebuchet MS"/>
              </a:rPr>
              <a:t>adipiscing </a:t>
            </a:r>
            <a:r>
              <a:rPr sz="2700" spc="-185" dirty="0">
                <a:solidFill>
                  <a:srgbClr val="181818"/>
                </a:solidFill>
                <a:latin typeface="Trebuchet MS"/>
                <a:cs typeface="Trebuchet MS"/>
              </a:rPr>
              <a:t>elit, </a:t>
            </a:r>
            <a:r>
              <a:rPr sz="2700" spc="40" dirty="0">
                <a:solidFill>
                  <a:srgbClr val="181818"/>
                </a:solidFill>
                <a:latin typeface="Trebuchet MS"/>
                <a:cs typeface="Trebuchet MS"/>
              </a:rPr>
              <a:t>sed </a:t>
            </a:r>
            <a:r>
              <a:rPr sz="2700" spc="100" dirty="0">
                <a:solidFill>
                  <a:srgbClr val="181818"/>
                </a:solidFill>
                <a:latin typeface="Trebuchet MS"/>
                <a:cs typeface="Trebuchet MS"/>
              </a:rPr>
              <a:t>do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eiusmod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tempor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incididunt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181818"/>
                </a:solidFill>
                <a:latin typeface="Trebuchet MS"/>
                <a:cs typeface="Trebuchet MS"/>
              </a:rPr>
              <a:t>ut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181818"/>
                </a:solidFill>
                <a:latin typeface="Trebuchet MS"/>
                <a:cs typeface="Trebuchet MS"/>
              </a:rPr>
              <a:t>labore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et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dolore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181818"/>
                </a:solidFill>
                <a:latin typeface="Trebuchet MS"/>
                <a:cs typeface="Trebuchet MS"/>
              </a:rPr>
              <a:t>magna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181818"/>
                </a:solidFill>
                <a:latin typeface="Trebuchet MS"/>
                <a:cs typeface="Trebuchet MS"/>
              </a:rPr>
              <a:t>aliqua.</a:t>
            </a:r>
            <a:endParaRPr sz="2700">
              <a:latin typeface="Trebuchet MS"/>
              <a:cs typeface="Trebuchet MS"/>
            </a:endParaRP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9AC3D570-2FE5-8C16-D375-995720B3B362}"/>
              </a:ext>
            </a:extLst>
          </p:cNvPr>
          <p:cNvGrpSpPr/>
          <p:nvPr/>
        </p:nvGrpSpPr>
        <p:grpSpPr>
          <a:xfrm>
            <a:off x="11460838" y="2790320"/>
            <a:ext cx="3702050" cy="3683635"/>
            <a:chOff x="11460838" y="2790320"/>
            <a:chExt cx="3702050" cy="3683635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13614266-1A89-5EBB-3EA3-FBD8FC0D4FF5}"/>
                </a:ext>
              </a:extLst>
            </p:cNvPr>
            <p:cNvSpPr/>
            <p:nvPr/>
          </p:nvSpPr>
          <p:spPr>
            <a:xfrm>
              <a:off x="11460838" y="2790320"/>
              <a:ext cx="3702050" cy="3683000"/>
            </a:xfrm>
            <a:custGeom>
              <a:avLst/>
              <a:gdLst/>
              <a:ahLst/>
              <a:cxnLst/>
              <a:rect l="l" t="t" r="r" b="b"/>
              <a:pathLst>
                <a:path w="3702050" h="3683000">
                  <a:moveTo>
                    <a:pt x="2275362" y="3657600"/>
                  </a:moveTo>
                  <a:lnTo>
                    <a:pt x="1426548" y="3657600"/>
                  </a:lnTo>
                  <a:lnTo>
                    <a:pt x="1248436" y="3606800"/>
                  </a:lnTo>
                  <a:lnTo>
                    <a:pt x="1205097" y="3581400"/>
                  </a:lnTo>
                  <a:lnTo>
                    <a:pt x="1119951" y="3556000"/>
                  </a:lnTo>
                  <a:lnTo>
                    <a:pt x="1078176" y="3530600"/>
                  </a:lnTo>
                  <a:lnTo>
                    <a:pt x="1036952" y="3517900"/>
                  </a:lnTo>
                  <a:lnTo>
                    <a:pt x="956220" y="3467100"/>
                  </a:lnTo>
                  <a:lnTo>
                    <a:pt x="916742" y="3454400"/>
                  </a:lnTo>
                  <a:lnTo>
                    <a:pt x="877878" y="3429000"/>
                  </a:lnTo>
                  <a:lnTo>
                    <a:pt x="839641" y="3403600"/>
                  </a:lnTo>
                  <a:lnTo>
                    <a:pt x="802047" y="3378200"/>
                  </a:lnTo>
                  <a:lnTo>
                    <a:pt x="765111" y="3352800"/>
                  </a:lnTo>
                  <a:lnTo>
                    <a:pt x="728850" y="3327400"/>
                  </a:lnTo>
                  <a:lnTo>
                    <a:pt x="693277" y="3289300"/>
                  </a:lnTo>
                  <a:lnTo>
                    <a:pt x="658408" y="3263900"/>
                  </a:lnTo>
                  <a:lnTo>
                    <a:pt x="624258" y="3238500"/>
                  </a:lnTo>
                  <a:lnTo>
                    <a:pt x="590844" y="3213100"/>
                  </a:lnTo>
                  <a:lnTo>
                    <a:pt x="558178" y="3175000"/>
                  </a:lnTo>
                  <a:lnTo>
                    <a:pt x="526278" y="3149600"/>
                  </a:lnTo>
                  <a:lnTo>
                    <a:pt x="495159" y="3111500"/>
                  </a:lnTo>
                  <a:lnTo>
                    <a:pt x="464834" y="3073400"/>
                  </a:lnTo>
                  <a:lnTo>
                    <a:pt x="435321" y="3048000"/>
                  </a:lnTo>
                  <a:lnTo>
                    <a:pt x="406634" y="3009900"/>
                  </a:lnTo>
                  <a:lnTo>
                    <a:pt x="378787" y="2971800"/>
                  </a:lnTo>
                  <a:lnTo>
                    <a:pt x="351798" y="2933700"/>
                  </a:lnTo>
                  <a:lnTo>
                    <a:pt x="325680" y="2895600"/>
                  </a:lnTo>
                  <a:lnTo>
                    <a:pt x="300449" y="2857500"/>
                  </a:lnTo>
                  <a:lnTo>
                    <a:pt x="276120" y="2819400"/>
                  </a:lnTo>
                  <a:lnTo>
                    <a:pt x="252709" y="2781300"/>
                  </a:lnTo>
                  <a:lnTo>
                    <a:pt x="230231" y="2743200"/>
                  </a:lnTo>
                  <a:lnTo>
                    <a:pt x="208700" y="2705100"/>
                  </a:lnTo>
                  <a:lnTo>
                    <a:pt x="188133" y="2667000"/>
                  </a:lnTo>
                  <a:lnTo>
                    <a:pt x="168544" y="2628900"/>
                  </a:lnTo>
                  <a:lnTo>
                    <a:pt x="149949" y="2578100"/>
                  </a:lnTo>
                  <a:lnTo>
                    <a:pt x="132362" y="2540000"/>
                  </a:lnTo>
                  <a:lnTo>
                    <a:pt x="115800" y="2501900"/>
                  </a:lnTo>
                  <a:lnTo>
                    <a:pt x="100277" y="2451100"/>
                  </a:lnTo>
                  <a:lnTo>
                    <a:pt x="85809" y="2413000"/>
                  </a:lnTo>
                  <a:lnTo>
                    <a:pt x="72411" y="2362200"/>
                  </a:lnTo>
                  <a:lnTo>
                    <a:pt x="60097" y="2324100"/>
                  </a:lnTo>
                  <a:lnTo>
                    <a:pt x="48885" y="2273300"/>
                  </a:lnTo>
                  <a:lnTo>
                    <a:pt x="38787" y="2235200"/>
                  </a:lnTo>
                  <a:lnTo>
                    <a:pt x="29821" y="2184400"/>
                  </a:lnTo>
                  <a:lnTo>
                    <a:pt x="22001" y="2133600"/>
                  </a:lnTo>
                  <a:lnTo>
                    <a:pt x="15341" y="2095500"/>
                  </a:lnTo>
                  <a:lnTo>
                    <a:pt x="9859" y="2044700"/>
                  </a:lnTo>
                  <a:lnTo>
                    <a:pt x="5568" y="1993900"/>
                  </a:lnTo>
                  <a:lnTo>
                    <a:pt x="2485" y="1943100"/>
                  </a:lnTo>
                  <a:lnTo>
                    <a:pt x="623" y="1905000"/>
                  </a:lnTo>
                  <a:lnTo>
                    <a:pt x="0" y="1854200"/>
                  </a:lnTo>
                  <a:lnTo>
                    <a:pt x="623" y="1803400"/>
                  </a:lnTo>
                  <a:lnTo>
                    <a:pt x="2485" y="1752600"/>
                  </a:lnTo>
                  <a:lnTo>
                    <a:pt x="5568" y="1701800"/>
                  </a:lnTo>
                  <a:lnTo>
                    <a:pt x="9859" y="1663700"/>
                  </a:lnTo>
                  <a:lnTo>
                    <a:pt x="15341" y="1612900"/>
                  </a:lnTo>
                  <a:lnTo>
                    <a:pt x="22001" y="1562100"/>
                  </a:lnTo>
                  <a:lnTo>
                    <a:pt x="29821" y="1524000"/>
                  </a:lnTo>
                  <a:lnTo>
                    <a:pt x="38787" y="1473200"/>
                  </a:lnTo>
                  <a:lnTo>
                    <a:pt x="48885" y="1422400"/>
                  </a:lnTo>
                  <a:lnTo>
                    <a:pt x="60097" y="1384300"/>
                  </a:lnTo>
                  <a:lnTo>
                    <a:pt x="72411" y="1333500"/>
                  </a:lnTo>
                  <a:lnTo>
                    <a:pt x="85809" y="1295400"/>
                  </a:lnTo>
                  <a:lnTo>
                    <a:pt x="100277" y="1244600"/>
                  </a:lnTo>
                  <a:lnTo>
                    <a:pt x="115800" y="1206500"/>
                  </a:lnTo>
                  <a:lnTo>
                    <a:pt x="132362" y="1168400"/>
                  </a:lnTo>
                  <a:lnTo>
                    <a:pt x="149949" y="1117600"/>
                  </a:lnTo>
                  <a:lnTo>
                    <a:pt x="168544" y="1079500"/>
                  </a:lnTo>
                  <a:lnTo>
                    <a:pt x="188133" y="1041400"/>
                  </a:lnTo>
                  <a:lnTo>
                    <a:pt x="208700" y="990600"/>
                  </a:lnTo>
                  <a:lnTo>
                    <a:pt x="230231" y="952500"/>
                  </a:lnTo>
                  <a:lnTo>
                    <a:pt x="252709" y="914400"/>
                  </a:lnTo>
                  <a:lnTo>
                    <a:pt x="276120" y="876300"/>
                  </a:lnTo>
                  <a:lnTo>
                    <a:pt x="300449" y="838200"/>
                  </a:lnTo>
                  <a:lnTo>
                    <a:pt x="325680" y="800100"/>
                  </a:lnTo>
                  <a:lnTo>
                    <a:pt x="351798" y="762000"/>
                  </a:lnTo>
                  <a:lnTo>
                    <a:pt x="378787" y="723900"/>
                  </a:lnTo>
                  <a:lnTo>
                    <a:pt x="406634" y="698500"/>
                  </a:lnTo>
                  <a:lnTo>
                    <a:pt x="435321" y="660400"/>
                  </a:lnTo>
                  <a:lnTo>
                    <a:pt x="464834" y="622300"/>
                  </a:lnTo>
                  <a:lnTo>
                    <a:pt x="495159" y="596900"/>
                  </a:lnTo>
                  <a:lnTo>
                    <a:pt x="526278" y="558800"/>
                  </a:lnTo>
                  <a:lnTo>
                    <a:pt x="558178" y="520700"/>
                  </a:lnTo>
                  <a:lnTo>
                    <a:pt x="590844" y="495300"/>
                  </a:lnTo>
                  <a:lnTo>
                    <a:pt x="624258" y="469900"/>
                  </a:lnTo>
                  <a:lnTo>
                    <a:pt x="658408" y="431800"/>
                  </a:lnTo>
                  <a:lnTo>
                    <a:pt x="693277" y="406400"/>
                  </a:lnTo>
                  <a:lnTo>
                    <a:pt x="728850" y="381000"/>
                  </a:lnTo>
                  <a:lnTo>
                    <a:pt x="765111" y="355600"/>
                  </a:lnTo>
                  <a:lnTo>
                    <a:pt x="802047" y="330200"/>
                  </a:lnTo>
                  <a:lnTo>
                    <a:pt x="839641" y="304800"/>
                  </a:lnTo>
                  <a:lnTo>
                    <a:pt x="877878" y="279400"/>
                  </a:lnTo>
                  <a:lnTo>
                    <a:pt x="916742" y="254000"/>
                  </a:lnTo>
                  <a:lnTo>
                    <a:pt x="996295" y="203200"/>
                  </a:lnTo>
                  <a:lnTo>
                    <a:pt x="1036952" y="190500"/>
                  </a:lnTo>
                  <a:lnTo>
                    <a:pt x="1078176" y="165100"/>
                  </a:lnTo>
                  <a:lnTo>
                    <a:pt x="1119951" y="152400"/>
                  </a:lnTo>
                  <a:lnTo>
                    <a:pt x="1162263" y="127000"/>
                  </a:lnTo>
                  <a:lnTo>
                    <a:pt x="1426548" y="50800"/>
                  </a:lnTo>
                  <a:lnTo>
                    <a:pt x="1518244" y="25400"/>
                  </a:lnTo>
                  <a:lnTo>
                    <a:pt x="1564698" y="25400"/>
                  </a:lnTo>
                  <a:lnTo>
                    <a:pt x="1611536" y="12700"/>
                  </a:lnTo>
                  <a:lnTo>
                    <a:pt x="1658744" y="12700"/>
                  </a:lnTo>
                  <a:lnTo>
                    <a:pt x="1706304" y="0"/>
                  </a:lnTo>
                  <a:lnTo>
                    <a:pt x="1850955" y="0"/>
                  </a:lnTo>
                  <a:lnTo>
                    <a:pt x="1850955" y="736600"/>
                  </a:lnTo>
                  <a:lnTo>
                    <a:pt x="1802781" y="736600"/>
                  </a:lnTo>
                  <a:lnTo>
                    <a:pt x="1755131" y="749300"/>
                  </a:lnTo>
                  <a:lnTo>
                    <a:pt x="1708046" y="749300"/>
                  </a:lnTo>
                  <a:lnTo>
                    <a:pt x="1661570" y="762000"/>
                  </a:lnTo>
                  <a:lnTo>
                    <a:pt x="1615742" y="762000"/>
                  </a:lnTo>
                  <a:lnTo>
                    <a:pt x="1439758" y="812800"/>
                  </a:lnTo>
                  <a:lnTo>
                    <a:pt x="1397801" y="838200"/>
                  </a:lnTo>
                  <a:lnTo>
                    <a:pt x="1356744" y="850900"/>
                  </a:lnTo>
                  <a:lnTo>
                    <a:pt x="1316628" y="876300"/>
                  </a:lnTo>
                  <a:lnTo>
                    <a:pt x="1277495" y="901700"/>
                  </a:lnTo>
                  <a:lnTo>
                    <a:pt x="1239385" y="927100"/>
                  </a:lnTo>
                  <a:lnTo>
                    <a:pt x="1202342" y="952500"/>
                  </a:lnTo>
                  <a:lnTo>
                    <a:pt x="1166406" y="977900"/>
                  </a:lnTo>
                  <a:lnTo>
                    <a:pt x="1131619" y="1003300"/>
                  </a:lnTo>
                  <a:lnTo>
                    <a:pt x="1098024" y="1028700"/>
                  </a:lnTo>
                  <a:lnTo>
                    <a:pt x="1065661" y="1066800"/>
                  </a:lnTo>
                  <a:lnTo>
                    <a:pt x="1034572" y="1092200"/>
                  </a:lnTo>
                  <a:lnTo>
                    <a:pt x="1004799" y="1130300"/>
                  </a:lnTo>
                  <a:lnTo>
                    <a:pt x="976384" y="1168400"/>
                  </a:lnTo>
                  <a:lnTo>
                    <a:pt x="949368" y="1206500"/>
                  </a:lnTo>
                  <a:lnTo>
                    <a:pt x="923793" y="1244600"/>
                  </a:lnTo>
                  <a:lnTo>
                    <a:pt x="899701" y="1282700"/>
                  </a:lnTo>
                  <a:lnTo>
                    <a:pt x="877133" y="1320800"/>
                  </a:lnTo>
                  <a:lnTo>
                    <a:pt x="856131" y="1358900"/>
                  </a:lnTo>
                  <a:lnTo>
                    <a:pt x="836737" y="1397000"/>
                  </a:lnTo>
                  <a:lnTo>
                    <a:pt x="818992" y="1435100"/>
                  </a:lnTo>
                  <a:lnTo>
                    <a:pt x="802938" y="1485900"/>
                  </a:lnTo>
                  <a:lnTo>
                    <a:pt x="788616" y="1524000"/>
                  </a:lnTo>
                  <a:lnTo>
                    <a:pt x="776069" y="1574800"/>
                  </a:lnTo>
                  <a:lnTo>
                    <a:pt x="765338" y="1612900"/>
                  </a:lnTo>
                  <a:lnTo>
                    <a:pt x="756465" y="1663700"/>
                  </a:lnTo>
                  <a:lnTo>
                    <a:pt x="749491" y="1714500"/>
                  </a:lnTo>
                  <a:lnTo>
                    <a:pt x="744458" y="1752600"/>
                  </a:lnTo>
                  <a:lnTo>
                    <a:pt x="741407" y="1803400"/>
                  </a:lnTo>
                  <a:lnTo>
                    <a:pt x="740381" y="1854200"/>
                  </a:lnTo>
                  <a:lnTo>
                    <a:pt x="741407" y="1905000"/>
                  </a:lnTo>
                  <a:lnTo>
                    <a:pt x="744458" y="1943100"/>
                  </a:lnTo>
                  <a:lnTo>
                    <a:pt x="749491" y="1993900"/>
                  </a:lnTo>
                  <a:lnTo>
                    <a:pt x="756465" y="2044700"/>
                  </a:lnTo>
                  <a:lnTo>
                    <a:pt x="765338" y="2082800"/>
                  </a:lnTo>
                  <a:lnTo>
                    <a:pt x="776069" y="2133600"/>
                  </a:lnTo>
                  <a:lnTo>
                    <a:pt x="788616" y="2171700"/>
                  </a:lnTo>
                  <a:lnTo>
                    <a:pt x="802938" y="2222500"/>
                  </a:lnTo>
                  <a:lnTo>
                    <a:pt x="818992" y="2260600"/>
                  </a:lnTo>
                  <a:lnTo>
                    <a:pt x="836737" y="2298700"/>
                  </a:lnTo>
                  <a:lnTo>
                    <a:pt x="856131" y="2349500"/>
                  </a:lnTo>
                  <a:lnTo>
                    <a:pt x="877133" y="2387600"/>
                  </a:lnTo>
                  <a:lnTo>
                    <a:pt x="899701" y="2425700"/>
                  </a:lnTo>
                  <a:lnTo>
                    <a:pt x="923793" y="2463800"/>
                  </a:lnTo>
                  <a:lnTo>
                    <a:pt x="949368" y="2501900"/>
                  </a:lnTo>
                  <a:lnTo>
                    <a:pt x="976384" y="2540000"/>
                  </a:lnTo>
                  <a:lnTo>
                    <a:pt x="1004799" y="2565400"/>
                  </a:lnTo>
                  <a:lnTo>
                    <a:pt x="1034572" y="2603500"/>
                  </a:lnTo>
                  <a:lnTo>
                    <a:pt x="1065661" y="2641600"/>
                  </a:lnTo>
                  <a:lnTo>
                    <a:pt x="1098024" y="2667000"/>
                  </a:lnTo>
                  <a:lnTo>
                    <a:pt x="1131619" y="2692400"/>
                  </a:lnTo>
                  <a:lnTo>
                    <a:pt x="1166406" y="2730500"/>
                  </a:lnTo>
                  <a:lnTo>
                    <a:pt x="1202342" y="2755900"/>
                  </a:lnTo>
                  <a:lnTo>
                    <a:pt x="1239385" y="2781300"/>
                  </a:lnTo>
                  <a:lnTo>
                    <a:pt x="1277495" y="2806700"/>
                  </a:lnTo>
                  <a:lnTo>
                    <a:pt x="1316628" y="2819400"/>
                  </a:lnTo>
                  <a:lnTo>
                    <a:pt x="1356744" y="2844800"/>
                  </a:lnTo>
                  <a:lnTo>
                    <a:pt x="1397801" y="2870200"/>
                  </a:lnTo>
                  <a:lnTo>
                    <a:pt x="1482572" y="2895600"/>
                  </a:lnTo>
                  <a:lnTo>
                    <a:pt x="1661570" y="2946400"/>
                  </a:lnTo>
                  <a:lnTo>
                    <a:pt x="1708046" y="2946400"/>
                  </a:lnTo>
                  <a:lnTo>
                    <a:pt x="1755131" y="2959100"/>
                  </a:lnTo>
                  <a:lnTo>
                    <a:pt x="3332118" y="2959100"/>
                  </a:lnTo>
                  <a:lnTo>
                    <a:pt x="3323122" y="2971800"/>
                  </a:lnTo>
                  <a:lnTo>
                    <a:pt x="3295276" y="3009900"/>
                  </a:lnTo>
                  <a:lnTo>
                    <a:pt x="3266588" y="3048000"/>
                  </a:lnTo>
                  <a:lnTo>
                    <a:pt x="3237075" y="3073400"/>
                  </a:lnTo>
                  <a:lnTo>
                    <a:pt x="3206751" y="3111500"/>
                  </a:lnTo>
                  <a:lnTo>
                    <a:pt x="3175631" y="3149600"/>
                  </a:lnTo>
                  <a:lnTo>
                    <a:pt x="3143731" y="3175000"/>
                  </a:lnTo>
                  <a:lnTo>
                    <a:pt x="3111066" y="3213100"/>
                  </a:lnTo>
                  <a:lnTo>
                    <a:pt x="3077651" y="3238500"/>
                  </a:lnTo>
                  <a:lnTo>
                    <a:pt x="3043501" y="3263900"/>
                  </a:lnTo>
                  <a:lnTo>
                    <a:pt x="3008633" y="3289300"/>
                  </a:lnTo>
                  <a:lnTo>
                    <a:pt x="2973060" y="3327400"/>
                  </a:lnTo>
                  <a:lnTo>
                    <a:pt x="2936798" y="3352800"/>
                  </a:lnTo>
                  <a:lnTo>
                    <a:pt x="2899863" y="3378200"/>
                  </a:lnTo>
                  <a:lnTo>
                    <a:pt x="2862269" y="3403600"/>
                  </a:lnTo>
                  <a:lnTo>
                    <a:pt x="2824032" y="3429000"/>
                  </a:lnTo>
                  <a:lnTo>
                    <a:pt x="2785167" y="3454400"/>
                  </a:lnTo>
                  <a:lnTo>
                    <a:pt x="2745690" y="3467100"/>
                  </a:lnTo>
                  <a:lnTo>
                    <a:pt x="2664958" y="3517900"/>
                  </a:lnTo>
                  <a:lnTo>
                    <a:pt x="2623734" y="3530600"/>
                  </a:lnTo>
                  <a:lnTo>
                    <a:pt x="2581958" y="3556000"/>
                  </a:lnTo>
                  <a:lnTo>
                    <a:pt x="2496813" y="3581400"/>
                  </a:lnTo>
                  <a:lnTo>
                    <a:pt x="2453474" y="3606800"/>
                  </a:lnTo>
                  <a:lnTo>
                    <a:pt x="2275362" y="3657600"/>
                  </a:lnTo>
                  <a:close/>
                </a:path>
                <a:path w="3702050" h="3683000">
                  <a:moveTo>
                    <a:pt x="3332118" y="2959100"/>
                  </a:moveTo>
                  <a:lnTo>
                    <a:pt x="1946780" y="2959100"/>
                  </a:lnTo>
                  <a:lnTo>
                    <a:pt x="1993864" y="2946400"/>
                  </a:lnTo>
                  <a:lnTo>
                    <a:pt x="2040341" y="2946400"/>
                  </a:lnTo>
                  <a:lnTo>
                    <a:pt x="2219338" y="2895600"/>
                  </a:lnTo>
                  <a:lnTo>
                    <a:pt x="2304109" y="2870200"/>
                  </a:lnTo>
                  <a:lnTo>
                    <a:pt x="2345166" y="2844800"/>
                  </a:lnTo>
                  <a:lnTo>
                    <a:pt x="2385282" y="2819400"/>
                  </a:lnTo>
                  <a:lnTo>
                    <a:pt x="2424415" y="2806700"/>
                  </a:lnTo>
                  <a:lnTo>
                    <a:pt x="2462524" y="2781300"/>
                  </a:lnTo>
                  <a:lnTo>
                    <a:pt x="2499568" y="2755900"/>
                  </a:lnTo>
                  <a:lnTo>
                    <a:pt x="2535503" y="2730500"/>
                  </a:lnTo>
                  <a:lnTo>
                    <a:pt x="2570290" y="2692400"/>
                  </a:lnTo>
                  <a:lnTo>
                    <a:pt x="2603885" y="2667000"/>
                  </a:lnTo>
                  <a:lnTo>
                    <a:pt x="2636248" y="2641600"/>
                  </a:lnTo>
                  <a:lnTo>
                    <a:pt x="2667337" y="2603500"/>
                  </a:lnTo>
                  <a:lnTo>
                    <a:pt x="2697110" y="2565400"/>
                  </a:lnTo>
                  <a:lnTo>
                    <a:pt x="2725525" y="2540000"/>
                  </a:lnTo>
                  <a:lnTo>
                    <a:pt x="2752541" y="2501900"/>
                  </a:lnTo>
                  <a:lnTo>
                    <a:pt x="2778116" y="2463800"/>
                  </a:lnTo>
                  <a:lnTo>
                    <a:pt x="2802208" y="2425700"/>
                  </a:lnTo>
                  <a:lnTo>
                    <a:pt x="2824776" y="2387600"/>
                  </a:lnTo>
                  <a:lnTo>
                    <a:pt x="2845778" y="2349500"/>
                  </a:lnTo>
                  <a:lnTo>
                    <a:pt x="2865172" y="2298700"/>
                  </a:lnTo>
                  <a:lnTo>
                    <a:pt x="2882917" y="2260600"/>
                  </a:lnTo>
                  <a:lnTo>
                    <a:pt x="2898971" y="2222500"/>
                  </a:lnTo>
                  <a:lnTo>
                    <a:pt x="2913292" y="2171700"/>
                  </a:lnTo>
                  <a:lnTo>
                    <a:pt x="2925839" y="2133600"/>
                  </a:lnTo>
                  <a:lnTo>
                    <a:pt x="2936570" y="2082800"/>
                  </a:lnTo>
                  <a:lnTo>
                    <a:pt x="2945444" y="2044700"/>
                  </a:lnTo>
                  <a:lnTo>
                    <a:pt x="2952418" y="1993900"/>
                  </a:lnTo>
                  <a:lnTo>
                    <a:pt x="2957451" y="1943100"/>
                  </a:lnTo>
                  <a:lnTo>
                    <a:pt x="2960501" y="1905000"/>
                  </a:lnTo>
                  <a:lnTo>
                    <a:pt x="2961527" y="1854200"/>
                  </a:lnTo>
                  <a:lnTo>
                    <a:pt x="2960501" y="1803400"/>
                  </a:lnTo>
                  <a:lnTo>
                    <a:pt x="2957451" y="1752600"/>
                  </a:lnTo>
                  <a:lnTo>
                    <a:pt x="2952418" y="1714500"/>
                  </a:lnTo>
                  <a:lnTo>
                    <a:pt x="2945444" y="1663700"/>
                  </a:lnTo>
                  <a:lnTo>
                    <a:pt x="2936570" y="1612900"/>
                  </a:lnTo>
                  <a:lnTo>
                    <a:pt x="2925839" y="1574800"/>
                  </a:lnTo>
                  <a:lnTo>
                    <a:pt x="2913292" y="1524000"/>
                  </a:lnTo>
                  <a:lnTo>
                    <a:pt x="2898971" y="1485900"/>
                  </a:lnTo>
                  <a:lnTo>
                    <a:pt x="2882917" y="1435100"/>
                  </a:lnTo>
                  <a:lnTo>
                    <a:pt x="2865172" y="1397000"/>
                  </a:lnTo>
                  <a:lnTo>
                    <a:pt x="2845778" y="1358900"/>
                  </a:lnTo>
                  <a:lnTo>
                    <a:pt x="2824776" y="1320800"/>
                  </a:lnTo>
                  <a:lnTo>
                    <a:pt x="2802208" y="1282700"/>
                  </a:lnTo>
                  <a:lnTo>
                    <a:pt x="2778116" y="1244600"/>
                  </a:lnTo>
                  <a:lnTo>
                    <a:pt x="2752541" y="1206500"/>
                  </a:lnTo>
                  <a:lnTo>
                    <a:pt x="2725525" y="1168400"/>
                  </a:lnTo>
                  <a:lnTo>
                    <a:pt x="2697110" y="1130300"/>
                  </a:lnTo>
                  <a:lnTo>
                    <a:pt x="2667337" y="1092200"/>
                  </a:lnTo>
                  <a:lnTo>
                    <a:pt x="2636248" y="1066800"/>
                  </a:lnTo>
                  <a:lnTo>
                    <a:pt x="2603885" y="1028700"/>
                  </a:lnTo>
                  <a:lnTo>
                    <a:pt x="2570290" y="1003300"/>
                  </a:lnTo>
                  <a:lnTo>
                    <a:pt x="2535503" y="977900"/>
                  </a:lnTo>
                  <a:lnTo>
                    <a:pt x="2499568" y="952500"/>
                  </a:lnTo>
                  <a:lnTo>
                    <a:pt x="2462524" y="927100"/>
                  </a:lnTo>
                  <a:lnTo>
                    <a:pt x="2424415" y="901700"/>
                  </a:lnTo>
                  <a:lnTo>
                    <a:pt x="2385282" y="876300"/>
                  </a:lnTo>
                  <a:lnTo>
                    <a:pt x="2345166" y="850900"/>
                  </a:lnTo>
                  <a:lnTo>
                    <a:pt x="2304109" y="838200"/>
                  </a:lnTo>
                  <a:lnTo>
                    <a:pt x="2262152" y="812800"/>
                  </a:lnTo>
                  <a:lnTo>
                    <a:pt x="2086168" y="762000"/>
                  </a:lnTo>
                  <a:lnTo>
                    <a:pt x="2040341" y="762000"/>
                  </a:lnTo>
                  <a:lnTo>
                    <a:pt x="1993864" y="749300"/>
                  </a:lnTo>
                  <a:lnTo>
                    <a:pt x="1946780" y="749300"/>
                  </a:lnTo>
                  <a:lnTo>
                    <a:pt x="1899130" y="736600"/>
                  </a:lnTo>
                  <a:lnTo>
                    <a:pt x="1850955" y="736600"/>
                  </a:lnTo>
                  <a:lnTo>
                    <a:pt x="1850955" y="0"/>
                  </a:lnTo>
                  <a:lnTo>
                    <a:pt x="1995606" y="0"/>
                  </a:lnTo>
                  <a:lnTo>
                    <a:pt x="2043167" y="12700"/>
                  </a:lnTo>
                  <a:lnTo>
                    <a:pt x="2090374" y="12700"/>
                  </a:lnTo>
                  <a:lnTo>
                    <a:pt x="2137212" y="25400"/>
                  </a:lnTo>
                  <a:lnTo>
                    <a:pt x="2183667" y="25400"/>
                  </a:lnTo>
                  <a:lnTo>
                    <a:pt x="2275362" y="50800"/>
                  </a:lnTo>
                  <a:lnTo>
                    <a:pt x="2539646" y="127000"/>
                  </a:lnTo>
                  <a:lnTo>
                    <a:pt x="2581958" y="152400"/>
                  </a:lnTo>
                  <a:lnTo>
                    <a:pt x="2623734" y="165100"/>
                  </a:lnTo>
                  <a:lnTo>
                    <a:pt x="2664958" y="190500"/>
                  </a:lnTo>
                  <a:lnTo>
                    <a:pt x="2705615" y="203200"/>
                  </a:lnTo>
                  <a:lnTo>
                    <a:pt x="2785167" y="254000"/>
                  </a:lnTo>
                  <a:lnTo>
                    <a:pt x="2824032" y="279400"/>
                  </a:lnTo>
                  <a:lnTo>
                    <a:pt x="2862269" y="304800"/>
                  </a:lnTo>
                  <a:lnTo>
                    <a:pt x="2899863" y="330200"/>
                  </a:lnTo>
                  <a:lnTo>
                    <a:pt x="2936798" y="355600"/>
                  </a:lnTo>
                  <a:lnTo>
                    <a:pt x="2973060" y="381000"/>
                  </a:lnTo>
                  <a:lnTo>
                    <a:pt x="3008633" y="406400"/>
                  </a:lnTo>
                  <a:lnTo>
                    <a:pt x="3043501" y="431800"/>
                  </a:lnTo>
                  <a:lnTo>
                    <a:pt x="3077651" y="469900"/>
                  </a:lnTo>
                  <a:lnTo>
                    <a:pt x="3111066" y="495300"/>
                  </a:lnTo>
                  <a:lnTo>
                    <a:pt x="3143731" y="520700"/>
                  </a:lnTo>
                  <a:lnTo>
                    <a:pt x="3175631" y="558800"/>
                  </a:lnTo>
                  <a:lnTo>
                    <a:pt x="3206751" y="596900"/>
                  </a:lnTo>
                  <a:lnTo>
                    <a:pt x="3237075" y="622300"/>
                  </a:lnTo>
                  <a:lnTo>
                    <a:pt x="3266588" y="660400"/>
                  </a:lnTo>
                  <a:lnTo>
                    <a:pt x="3295276" y="698500"/>
                  </a:lnTo>
                  <a:lnTo>
                    <a:pt x="3323122" y="723900"/>
                  </a:lnTo>
                  <a:lnTo>
                    <a:pt x="3350112" y="762000"/>
                  </a:lnTo>
                  <a:lnTo>
                    <a:pt x="3376229" y="800100"/>
                  </a:lnTo>
                  <a:lnTo>
                    <a:pt x="3401460" y="838200"/>
                  </a:lnTo>
                  <a:lnTo>
                    <a:pt x="3425789" y="876300"/>
                  </a:lnTo>
                  <a:lnTo>
                    <a:pt x="3449200" y="914400"/>
                  </a:lnTo>
                  <a:lnTo>
                    <a:pt x="3471679" y="952500"/>
                  </a:lnTo>
                  <a:lnTo>
                    <a:pt x="3493209" y="990600"/>
                  </a:lnTo>
                  <a:lnTo>
                    <a:pt x="3513777" y="1041400"/>
                  </a:lnTo>
                  <a:lnTo>
                    <a:pt x="3533366" y="1079500"/>
                  </a:lnTo>
                  <a:lnTo>
                    <a:pt x="3551961" y="1117600"/>
                  </a:lnTo>
                  <a:lnTo>
                    <a:pt x="3569547" y="1168400"/>
                  </a:lnTo>
                  <a:lnTo>
                    <a:pt x="3586110" y="1206500"/>
                  </a:lnTo>
                  <a:lnTo>
                    <a:pt x="3601632" y="1244600"/>
                  </a:lnTo>
                  <a:lnTo>
                    <a:pt x="3616101" y="1295400"/>
                  </a:lnTo>
                  <a:lnTo>
                    <a:pt x="3629499" y="1333500"/>
                  </a:lnTo>
                  <a:lnTo>
                    <a:pt x="3641812" y="1384300"/>
                  </a:lnTo>
                  <a:lnTo>
                    <a:pt x="3653025" y="1422400"/>
                  </a:lnTo>
                  <a:lnTo>
                    <a:pt x="3663122" y="1473200"/>
                  </a:lnTo>
                  <a:lnTo>
                    <a:pt x="3672089" y="1524000"/>
                  </a:lnTo>
                  <a:lnTo>
                    <a:pt x="3679909" y="1562100"/>
                  </a:lnTo>
                  <a:lnTo>
                    <a:pt x="3686568" y="1612900"/>
                  </a:lnTo>
                  <a:lnTo>
                    <a:pt x="3692051" y="1663700"/>
                  </a:lnTo>
                  <a:lnTo>
                    <a:pt x="3696341" y="1701800"/>
                  </a:lnTo>
                  <a:lnTo>
                    <a:pt x="3699425" y="1752600"/>
                  </a:lnTo>
                  <a:lnTo>
                    <a:pt x="3701286" y="1803400"/>
                  </a:lnTo>
                  <a:lnTo>
                    <a:pt x="3701910" y="1841500"/>
                  </a:lnTo>
                  <a:lnTo>
                    <a:pt x="3701286" y="1905000"/>
                  </a:lnTo>
                  <a:lnTo>
                    <a:pt x="3699425" y="1943100"/>
                  </a:lnTo>
                  <a:lnTo>
                    <a:pt x="3696341" y="1993900"/>
                  </a:lnTo>
                  <a:lnTo>
                    <a:pt x="3692051" y="2044700"/>
                  </a:lnTo>
                  <a:lnTo>
                    <a:pt x="3686568" y="2095500"/>
                  </a:lnTo>
                  <a:lnTo>
                    <a:pt x="3679909" y="2133600"/>
                  </a:lnTo>
                  <a:lnTo>
                    <a:pt x="3672089" y="2184400"/>
                  </a:lnTo>
                  <a:lnTo>
                    <a:pt x="3663122" y="2235200"/>
                  </a:lnTo>
                  <a:lnTo>
                    <a:pt x="3653025" y="2273300"/>
                  </a:lnTo>
                  <a:lnTo>
                    <a:pt x="3641812" y="2324100"/>
                  </a:lnTo>
                  <a:lnTo>
                    <a:pt x="3629499" y="2362200"/>
                  </a:lnTo>
                  <a:lnTo>
                    <a:pt x="3616101" y="2413000"/>
                  </a:lnTo>
                  <a:lnTo>
                    <a:pt x="3601632" y="2451100"/>
                  </a:lnTo>
                  <a:lnTo>
                    <a:pt x="3586110" y="2501900"/>
                  </a:lnTo>
                  <a:lnTo>
                    <a:pt x="3569547" y="2540000"/>
                  </a:lnTo>
                  <a:lnTo>
                    <a:pt x="3551961" y="2578100"/>
                  </a:lnTo>
                  <a:lnTo>
                    <a:pt x="3533366" y="2628900"/>
                  </a:lnTo>
                  <a:lnTo>
                    <a:pt x="3513777" y="2667000"/>
                  </a:lnTo>
                  <a:lnTo>
                    <a:pt x="3493209" y="2705100"/>
                  </a:lnTo>
                  <a:lnTo>
                    <a:pt x="3471679" y="2743200"/>
                  </a:lnTo>
                  <a:lnTo>
                    <a:pt x="3449200" y="2781300"/>
                  </a:lnTo>
                  <a:lnTo>
                    <a:pt x="3425789" y="2819400"/>
                  </a:lnTo>
                  <a:lnTo>
                    <a:pt x="3401460" y="2857500"/>
                  </a:lnTo>
                  <a:lnTo>
                    <a:pt x="3376229" y="2895600"/>
                  </a:lnTo>
                  <a:lnTo>
                    <a:pt x="3350112" y="2933700"/>
                  </a:lnTo>
                  <a:lnTo>
                    <a:pt x="3332118" y="2959100"/>
                  </a:lnTo>
                  <a:close/>
                </a:path>
                <a:path w="3702050" h="3683000">
                  <a:moveTo>
                    <a:pt x="2137212" y="3683000"/>
                  </a:moveTo>
                  <a:lnTo>
                    <a:pt x="1564698" y="3683000"/>
                  </a:lnTo>
                  <a:lnTo>
                    <a:pt x="1472189" y="3657600"/>
                  </a:lnTo>
                  <a:lnTo>
                    <a:pt x="2229721" y="3657600"/>
                  </a:lnTo>
                  <a:lnTo>
                    <a:pt x="2137212" y="3683000"/>
                  </a:lnTo>
                  <a:close/>
                </a:path>
              </a:pathLst>
            </a:custGeom>
            <a:solidFill>
              <a:srgbClr val="F1E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42694497-4544-6F2F-5AEB-42BFFB281F41}"/>
                </a:ext>
              </a:extLst>
            </p:cNvPr>
            <p:cNvSpPr/>
            <p:nvPr/>
          </p:nvSpPr>
          <p:spPr>
            <a:xfrm>
              <a:off x="11460838" y="2790600"/>
              <a:ext cx="3702050" cy="3683000"/>
            </a:xfrm>
            <a:custGeom>
              <a:avLst/>
              <a:gdLst/>
              <a:ahLst/>
              <a:cxnLst/>
              <a:rect l="l" t="t" r="r" b="b"/>
              <a:pathLst>
                <a:path w="3702050" h="3683000">
                  <a:moveTo>
                    <a:pt x="3332134" y="2959100"/>
                  </a:moveTo>
                  <a:lnTo>
                    <a:pt x="1972649" y="2959100"/>
                  </a:lnTo>
                  <a:lnTo>
                    <a:pt x="2019742" y="2946400"/>
                  </a:lnTo>
                  <a:lnTo>
                    <a:pt x="2066835" y="2946400"/>
                  </a:lnTo>
                  <a:lnTo>
                    <a:pt x="2207133" y="2908300"/>
                  </a:lnTo>
                  <a:lnTo>
                    <a:pt x="2252429" y="2882900"/>
                  </a:lnTo>
                  <a:lnTo>
                    <a:pt x="2296649" y="2870200"/>
                  </a:lnTo>
                  <a:lnTo>
                    <a:pt x="2339759" y="2844800"/>
                  </a:lnTo>
                  <a:lnTo>
                    <a:pt x="2381727" y="2832100"/>
                  </a:lnTo>
                  <a:lnTo>
                    <a:pt x="2422518" y="2806700"/>
                  </a:lnTo>
                  <a:lnTo>
                    <a:pt x="2462098" y="2781300"/>
                  </a:lnTo>
                  <a:lnTo>
                    <a:pt x="2500434" y="2755900"/>
                  </a:lnTo>
                  <a:lnTo>
                    <a:pt x="2537493" y="2717800"/>
                  </a:lnTo>
                  <a:lnTo>
                    <a:pt x="2573241" y="2692400"/>
                  </a:lnTo>
                  <a:lnTo>
                    <a:pt x="2607644" y="2667000"/>
                  </a:lnTo>
                  <a:lnTo>
                    <a:pt x="2640669" y="2628900"/>
                  </a:lnTo>
                  <a:lnTo>
                    <a:pt x="2672282" y="2603500"/>
                  </a:lnTo>
                  <a:lnTo>
                    <a:pt x="2702449" y="2565400"/>
                  </a:lnTo>
                  <a:lnTo>
                    <a:pt x="2731136" y="2527300"/>
                  </a:lnTo>
                  <a:lnTo>
                    <a:pt x="2758311" y="2489200"/>
                  </a:lnTo>
                  <a:lnTo>
                    <a:pt x="2783940" y="2451100"/>
                  </a:lnTo>
                  <a:lnTo>
                    <a:pt x="2807989" y="2413000"/>
                  </a:lnTo>
                  <a:lnTo>
                    <a:pt x="2830423" y="2374900"/>
                  </a:lnTo>
                  <a:lnTo>
                    <a:pt x="2851211" y="2336800"/>
                  </a:lnTo>
                  <a:lnTo>
                    <a:pt x="2870318" y="2286000"/>
                  </a:lnTo>
                  <a:lnTo>
                    <a:pt x="2887710" y="2247900"/>
                  </a:lnTo>
                  <a:lnTo>
                    <a:pt x="2903354" y="2209800"/>
                  </a:lnTo>
                  <a:lnTo>
                    <a:pt x="2917216" y="2159000"/>
                  </a:lnTo>
                  <a:lnTo>
                    <a:pt x="2929263" y="2120900"/>
                  </a:lnTo>
                  <a:lnTo>
                    <a:pt x="2939461" y="2070100"/>
                  </a:lnTo>
                  <a:lnTo>
                    <a:pt x="2947776" y="2032000"/>
                  </a:lnTo>
                  <a:lnTo>
                    <a:pt x="2954176" y="1981200"/>
                  </a:lnTo>
                  <a:lnTo>
                    <a:pt x="2958625" y="1930400"/>
                  </a:lnTo>
                  <a:lnTo>
                    <a:pt x="2961091" y="1879600"/>
                  </a:lnTo>
                  <a:lnTo>
                    <a:pt x="2961540" y="1841500"/>
                  </a:lnTo>
                  <a:lnTo>
                    <a:pt x="2959938" y="1790700"/>
                  </a:lnTo>
                  <a:lnTo>
                    <a:pt x="2956252" y="1739900"/>
                  </a:lnTo>
                  <a:lnTo>
                    <a:pt x="2950449" y="1689100"/>
                  </a:lnTo>
                  <a:lnTo>
                    <a:pt x="2942568" y="1651000"/>
                  </a:lnTo>
                  <a:lnTo>
                    <a:pt x="2932707" y="1600200"/>
                  </a:lnTo>
                  <a:lnTo>
                    <a:pt x="2920910" y="1549400"/>
                  </a:lnTo>
                  <a:lnTo>
                    <a:pt x="2907226" y="1511300"/>
                  </a:lnTo>
                  <a:lnTo>
                    <a:pt x="2891700" y="1460500"/>
                  </a:lnTo>
                  <a:lnTo>
                    <a:pt x="2874381" y="1422400"/>
                  </a:lnTo>
                  <a:lnTo>
                    <a:pt x="2855313" y="1371600"/>
                  </a:lnTo>
                  <a:lnTo>
                    <a:pt x="2834546" y="1333500"/>
                  </a:lnTo>
                  <a:lnTo>
                    <a:pt x="2812124" y="1295400"/>
                  </a:lnTo>
                  <a:lnTo>
                    <a:pt x="2788095" y="1257300"/>
                  </a:lnTo>
                  <a:lnTo>
                    <a:pt x="2762506" y="1219200"/>
                  </a:lnTo>
                  <a:lnTo>
                    <a:pt x="2735403" y="1181100"/>
                  </a:lnTo>
                  <a:lnTo>
                    <a:pt x="2706833" y="1143000"/>
                  </a:lnTo>
                  <a:lnTo>
                    <a:pt x="2676844" y="1104900"/>
                  </a:lnTo>
                  <a:lnTo>
                    <a:pt x="2645482" y="1079500"/>
                  </a:lnTo>
                  <a:lnTo>
                    <a:pt x="2612793" y="1041400"/>
                  </a:lnTo>
                  <a:lnTo>
                    <a:pt x="2578825" y="1016000"/>
                  </a:lnTo>
                  <a:lnTo>
                    <a:pt x="2543624" y="977900"/>
                  </a:lnTo>
                  <a:lnTo>
                    <a:pt x="2507237" y="952500"/>
                  </a:lnTo>
                  <a:lnTo>
                    <a:pt x="2469712" y="927100"/>
                  </a:lnTo>
                  <a:lnTo>
                    <a:pt x="2431093" y="901700"/>
                  </a:lnTo>
                  <a:lnTo>
                    <a:pt x="2391430" y="876300"/>
                  </a:lnTo>
                  <a:lnTo>
                    <a:pt x="2350768" y="863600"/>
                  </a:lnTo>
                  <a:lnTo>
                    <a:pt x="2309154" y="838200"/>
                  </a:lnTo>
                  <a:lnTo>
                    <a:pt x="2266634" y="825500"/>
                  </a:lnTo>
                  <a:lnTo>
                    <a:pt x="2223257" y="800100"/>
                  </a:lnTo>
                  <a:lnTo>
                    <a:pt x="2088443" y="762000"/>
                  </a:lnTo>
                  <a:lnTo>
                    <a:pt x="2042100" y="762000"/>
                  </a:lnTo>
                  <a:lnTo>
                    <a:pt x="1995134" y="749300"/>
                  </a:lnTo>
                  <a:lnTo>
                    <a:pt x="1947589" y="749300"/>
                  </a:lnTo>
                  <a:lnTo>
                    <a:pt x="1899514" y="736600"/>
                  </a:lnTo>
                  <a:lnTo>
                    <a:pt x="1850956" y="736600"/>
                  </a:lnTo>
                  <a:lnTo>
                    <a:pt x="1850956" y="0"/>
                  </a:lnTo>
                  <a:lnTo>
                    <a:pt x="1995214" y="0"/>
                  </a:lnTo>
                  <a:lnTo>
                    <a:pt x="2042705" y="12700"/>
                  </a:lnTo>
                  <a:lnTo>
                    <a:pt x="2089870" y="12700"/>
                  </a:lnTo>
                  <a:lnTo>
                    <a:pt x="2136694" y="25400"/>
                  </a:lnTo>
                  <a:lnTo>
                    <a:pt x="2183158" y="25400"/>
                  </a:lnTo>
                  <a:lnTo>
                    <a:pt x="2229248" y="38100"/>
                  </a:lnTo>
                  <a:lnTo>
                    <a:pt x="2539984" y="127000"/>
                  </a:lnTo>
                  <a:lnTo>
                    <a:pt x="2582477" y="152400"/>
                  </a:lnTo>
                  <a:lnTo>
                    <a:pt x="2624446" y="165100"/>
                  </a:lnTo>
                  <a:lnTo>
                    <a:pt x="2665875" y="190500"/>
                  </a:lnTo>
                  <a:lnTo>
                    <a:pt x="2706746" y="203200"/>
                  </a:lnTo>
                  <a:lnTo>
                    <a:pt x="2747044" y="228600"/>
                  </a:lnTo>
                  <a:lnTo>
                    <a:pt x="2825852" y="279400"/>
                  </a:lnTo>
                  <a:lnTo>
                    <a:pt x="2864329" y="304800"/>
                  </a:lnTo>
                  <a:lnTo>
                    <a:pt x="2902167" y="330200"/>
                  </a:lnTo>
                  <a:lnTo>
                    <a:pt x="2939348" y="355600"/>
                  </a:lnTo>
                  <a:lnTo>
                    <a:pt x="2975855" y="381000"/>
                  </a:lnTo>
                  <a:lnTo>
                    <a:pt x="3011673" y="406400"/>
                  </a:lnTo>
                  <a:lnTo>
                    <a:pt x="3046785" y="431800"/>
                  </a:lnTo>
                  <a:lnTo>
                    <a:pt x="3081175" y="469900"/>
                  </a:lnTo>
                  <a:lnTo>
                    <a:pt x="3114825" y="495300"/>
                  </a:lnTo>
                  <a:lnTo>
                    <a:pt x="3147719" y="533400"/>
                  </a:lnTo>
                  <a:lnTo>
                    <a:pt x="3179841" y="558800"/>
                  </a:lnTo>
                  <a:lnTo>
                    <a:pt x="3211174" y="596900"/>
                  </a:lnTo>
                  <a:lnTo>
                    <a:pt x="3241701" y="635000"/>
                  </a:lnTo>
                  <a:lnTo>
                    <a:pt x="3271407" y="660400"/>
                  </a:lnTo>
                  <a:lnTo>
                    <a:pt x="3300273" y="698500"/>
                  </a:lnTo>
                  <a:lnTo>
                    <a:pt x="3328285" y="736600"/>
                  </a:lnTo>
                  <a:lnTo>
                    <a:pt x="3355425" y="774700"/>
                  </a:lnTo>
                  <a:lnTo>
                    <a:pt x="3381677" y="812800"/>
                  </a:lnTo>
                  <a:lnTo>
                    <a:pt x="3407024" y="850900"/>
                  </a:lnTo>
                  <a:lnTo>
                    <a:pt x="3431449" y="889000"/>
                  </a:lnTo>
                  <a:lnTo>
                    <a:pt x="3454937" y="927100"/>
                  </a:lnTo>
                  <a:lnTo>
                    <a:pt x="3477470" y="965200"/>
                  </a:lnTo>
                  <a:lnTo>
                    <a:pt x="3499032" y="1003300"/>
                  </a:lnTo>
                  <a:lnTo>
                    <a:pt x="3519607" y="1054100"/>
                  </a:lnTo>
                  <a:lnTo>
                    <a:pt x="3539177" y="1092200"/>
                  </a:lnTo>
                  <a:lnTo>
                    <a:pt x="3557727" y="1130300"/>
                  </a:lnTo>
                  <a:lnTo>
                    <a:pt x="3575239" y="1181100"/>
                  </a:lnTo>
                  <a:lnTo>
                    <a:pt x="3591698" y="1219200"/>
                  </a:lnTo>
                  <a:lnTo>
                    <a:pt x="3607086" y="1270000"/>
                  </a:lnTo>
                  <a:lnTo>
                    <a:pt x="3621387" y="1308100"/>
                  </a:lnTo>
                  <a:lnTo>
                    <a:pt x="3634585" y="1358900"/>
                  </a:lnTo>
                  <a:lnTo>
                    <a:pt x="3646663" y="1397000"/>
                  </a:lnTo>
                  <a:lnTo>
                    <a:pt x="3657605" y="1447800"/>
                  </a:lnTo>
                  <a:lnTo>
                    <a:pt x="3667393" y="1498600"/>
                  </a:lnTo>
                  <a:lnTo>
                    <a:pt x="3676011" y="1536700"/>
                  </a:lnTo>
                  <a:lnTo>
                    <a:pt x="3683444" y="1587500"/>
                  </a:lnTo>
                  <a:lnTo>
                    <a:pt x="3689641" y="1638300"/>
                  </a:lnTo>
                  <a:lnTo>
                    <a:pt x="3694575" y="1689100"/>
                  </a:lnTo>
                  <a:lnTo>
                    <a:pt x="3698257" y="1739900"/>
                  </a:lnTo>
                  <a:lnTo>
                    <a:pt x="3700699" y="1778000"/>
                  </a:lnTo>
                  <a:lnTo>
                    <a:pt x="3701910" y="1816100"/>
                  </a:lnTo>
                  <a:lnTo>
                    <a:pt x="3701909" y="1879600"/>
                  </a:lnTo>
                  <a:lnTo>
                    <a:pt x="3700702" y="1917700"/>
                  </a:lnTo>
                  <a:lnTo>
                    <a:pt x="3698301" y="1968500"/>
                  </a:lnTo>
                  <a:lnTo>
                    <a:pt x="3694721" y="2019300"/>
                  </a:lnTo>
                  <a:lnTo>
                    <a:pt x="3689971" y="2057400"/>
                  </a:lnTo>
                  <a:lnTo>
                    <a:pt x="3684064" y="2108200"/>
                  </a:lnTo>
                  <a:lnTo>
                    <a:pt x="3677013" y="2159000"/>
                  </a:lnTo>
                  <a:lnTo>
                    <a:pt x="3668828" y="2197100"/>
                  </a:lnTo>
                  <a:lnTo>
                    <a:pt x="3659522" y="2247900"/>
                  </a:lnTo>
                  <a:lnTo>
                    <a:pt x="3649106" y="2286000"/>
                  </a:lnTo>
                  <a:lnTo>
                    <a:pt x="3637593" y="2336800"/>
                  </a:lnTo>
                  <a:lnTo>
                    <a:pt x="3624995" y="2374900"/>
                  </a:lnTo>
                  <a:lnTo>
                    <a:pt x="3611323" y="2425700"/>
                  </a:lnTo>
                  <a:lnTo>
                    <a:pt x="3596589" y="2463800"/>
                  </a:lnTo>
                  <a:lnTo>
                    <a:pt x="3580805" y="2514600"/>
                  </a:lnTo>
                  <a:lnTo>
                    <a:pt x="3563983" y="2552700"/>
                  </a:lnTo>
                  <a:lnTo>
                    <a:pt x="3546135" y="2590800"/>
                  </a:lnTo>
                  <a:lnTo>
                    <a:pt x="3527272" y="2641600"/>
                  </a:lnTo>
                  <a:lnTo>
                    <a:pt x="3507407" y="2679700"/>
                  </a:lnTo>
                  <a:lnTo>
                    <a:pt x="3486552" y="2717800"/>
                  </a:lnTo>
                  <a:lnTo>
                    <a:pt x="3464718" y="2755900"/>
                  </a:lnTo>
                  <a:lnTo>
                    <a:pt x="3441918" y="2794000"/>
                  </a:lnTo>
                  <a:lnTo>
                    <a:pt x="3418162" y="2832100"/>
                  </a:lnTo>
                  <a:lnTo>
                    <a:pt x="3393464" y="2870200"/>
                  </a:lnTo>
                  <a:lnTo>
                    <a:pt x="3367834" y="2908300"/>
                  </a:lnTo>
                  <a:lnTo>
                    <a:pt x="3341286" y="2946400"/>
                  </a:lnTo>
                  <a:lnTo>
                    <a:pt x="3332134" y="2959100"/>
                  </a:lnTo>
                  <a:close/>
                </a:path>
                <a:path w="3702050" h="3683000">
                  <a:moveTo>
                    <a:pt x="2133645" y="3683000"/>
                  </a:moveTo>
                  <a:lnTo>
                    <a:pt x="1577393" y="3683000"/>
                  </a:lnTo>
                  <a:lnTo>
                    <a:pt x="1532112" y="3670300"/>
                  </a:lnTo>
                  <a:lnTo>
                    <a:pt x="1487088" y="3670300"/>
                  </a:lnTo>
                  <a:lnTo>
                    <a:pt x="1180818" y="3581400"/>
                  </a:lnTo>
                  <a:lnTo>
                    <a:pt x="1138574" y="3556000"/>
                  </a:lnTo>
                  <a:lnTo>
                    <a:pt x="1096768" y="3543300"/>
                  </a:lnTo>
                  <a:lnTo>
                    <a:pt x="1055418" y="3517900"/>
                  </a:lnTo>
                  <a:lnTo>
                    <a:pt x="1014546" y="3505200"/>
                  </a:lnTo>
                  <a:lnTo>
                    <a:pt x="934311" y="3454400"/>
                  </a:lnTo>
                  <a:lnTo>
                    <a:pt x="894989" y="3441700"/>
                  </a:lnTo>
                  <a:lnTo>
                    <a:pt x="818034" y="3390900"/>
                  </a:lnTo>
                  <a:lnTo>
                    <a:pt x="780440" y="3365500"/>
                  </a:lnTo>
                  <a:lnTo>
                    <a:pt x="743464" y="3340100"/>
                  </a:lnTo>
                  <a:lnTo>
                    <a:pt x="707123" y="3302000"/>
                  </a:lnTo>
                  <a:lnTo>
                    <a:pt x="671438" y="3276600"/>
                  </a:lnTo>
                  <a:lnTo>
                    <a:pt x="636429" y="3251200"/>
                  </a:lnTo>
                  <a:lnTo>
                    <a:pt x="602116" y="3213100"/>
                  </a:lnTo>
                  <a:lnTo>
                    <a:pt x="568519" y="3187700"/>
                  </a:lnTo>
                  <a:lnTo>
                    <a:pt x="535658" y="3149600"/>
                  </a:lnTo>
                  <a:lnTo>
                    <a:pt x="503552" y="3124200"/>
                  </a:lnTo>
                  <a:lnTo>
                    <a:pt x="472221" y="3086100"/>
                  </a:lnTo>
                  <a:lnTo>
                    <a:pt x="441686" y="3048000"/>
                  </a:lnTo>
                  <a:lnTo>
                    <a:pt x="411967" y="3009900"/>
                  </a:lnTo>
                  <a:lnTo>
                    <a:pt x="383082" y="2984500"/>
                  </a:lnTo>
                  <a:lnTo>
                    <a:pt x="355052" y="2946400"/>
                  </a:lnTo>
                  <a:lnTo>
                    <a:pt x="327898" y="2908300"/>
                  </a:lnTo>
                  <a:lnTo>
                    <a:pt x="301638" y="2870200"/>
                  </a:lnTo>
                  <a:lnTo>
                    <a:pt x="276293" y="2819400"/>
                  </a:lnTo>
                  <a:lnTo>
                    <a:pt x="251883" y="2781300"/>
                  </a:lnTo>
                  <a:lnTo>
                    <a:pt x="228428" y="2743200"/>
                  </a:lnTo>
                  <a:lnTo>
                    <a:pt x="205947" y="2705100"/>
                  </a:lnTo>
                  <a:lnTo>
                    <a:pt x="184460" y="2654300"/>
                  </a:lnTo>
                  <a:lnTo>
                    <a:pt x="163988" y="2616200"/>
                  </a:lnTo>
                  <a:lnTo>
                    <a:pt x="144653" y="2565400"/>
                  </a:lnTo>
                  <a:lnTo>
                    <a:pt x="126558" y="2527300"/>
                  </a:lnTo>
                  <a:lnTo>
                    <a:pt x="109699" y="2476500"/>
                  </a:lnTo>
                  <a:lnTo>
                    <a:pt x="94068" y="2438400"/>
                  </a:lnTo>
                  <a:lnTo>
                    <a:pt x="79660" y="2387600"/>
                  </a:lnTo>
                  <a:lnTo>
                    <a:pt x="66468" y="2336800"/>
                  </a:lnTo>
                  <a:lnTo>
                    <a:pt x="54485" y="2298700"/>
                  </a:lnTo>
                  <a:lnTo>
                    <a:pt x="43707" y="2247900"/>
                  </a:lnTo>
                  <a:lnTo>
                    <a:pt x="34125" y="2209800"/>
                  </a:lnTo>
                  <a:lnTo>
                    <a:pt x="25735" y="2159000"/>
                  </a:lnTo>
                  <a:lnTo>
                    <a:pt x="18529" y="2108200"/>
                  </a:lnTo>
                  <a:lnTo>
                    <a:pt x="12502" y="2070100"/>
                  </a:lnTo>
                  <a:lnTo>
                    <a:pt x="7647" y="2019300"/>
                  </a:lnTo>
                  <a:lnTo>
                    <a:pt x="3958" y="1981200"/>
                  </a:lnTo>
                  <a:lnTo>
                    <a:pt x="1429" y="1930400"/>
                  </a:lnTo>
                  <a:lnTo>
                    <a:pt x="53" y="1879600"/>
                  </a:lnTo>
                  <a:lnTo>
                    <a:pt x="0" y="1828800"/>
                  </a:lnTo>
                  <a:lnTo>
                    <a:pt x="736" y="1790700"/>
                  </a:lnTo>
                  <a:lnTo>
                    <a:pt x="2782" y="1752600"/>
                  </a:lnTo>
                  <a:lnTo>
                    <a:pt x="5957" y="1701800"/>
                  </a:lnTo>
                  <a:lnTo>
                    <a:pt x="10253" y="1651000"/>
                  </a:lnTo>
                  <a:lnTo>
                    <a:pt x="15665" y="1612900"/>
                  </a:lnTo>
                  <a:lnTo>
                    <a:pt x="22187" y="1562100"/>
                  </a:lnTo>
                  <a:lnTo>
                    <a:pt x="29811" y="1524000"/>
                  </a:lnTo>
                  <a:lnTo>
                    <a:pt x="38533" y="1473200"/>
                  </a:lnTo>
                  <a:lnTo>
                    <a:pt x="48345" y="1435100"/>
                  </a:lnTo>
                  <a:lnTo>
                    <a:pt x="59241" y="1384300"/>
                  </a:lnTo>
                  <a:lnTo>
                    <a:pt x="71215" y="1346200"/>
                  </a:lnTo>
                  <a:lnTo>
                    <a:pt x="84261" y="1295400"/>
                  </a:lnTo>
                  <a:lnTo>
                    <a:pt x="98373" y="1257300"/>
                  </a:lnTo>
                  <a:lnTo>
                    <a:pt x="113543" y="1206500"/>
                  </a:lnTo>
                  <a:lnTo>
                    <a:pt x="129767" y="1168400"/>
                  </a:lnTo>
                  <a:lnTo>
                    <a:pt x="147037" y="1130300"/>
                  </a:lnTo>
                  <a:lnTo>
                    <a:pt x="165347" y="1092200"/>
                  </a:lnTo>
                  <a:lnTo>
                    <a:pt x="184691" y="1041400"/>
                  </a:lnTo>
                  <a:lnTo>
                    <a:pt x="205063" y="1003300"/>
                  </a:lnTo>
                  <a:lnTo>
                    <a:pt x="226457" y="965200"/>
                  </a:lnTo>
                  <a:lnTo>
                    <a:pt x="248866" y="927100"/>
                  </a:lnTo>
                  <a:lnTo>
                    <a:pt x="272283" y="889000"/>
                  </a:lnTo>
                  <a:lnTo>
                    <a:pt x="296704" y="850900"/>
                  </a:lnTo>
                  <a:lnTo>
                    <a:pt x="322120" y="812800"/>
                  </a:lnTo>
                  <a:lnTo>
                    <a:pt x="348527" y="774700"/>
                  </a:lnTo>
                  <a:lnTo>
                    <a:pt x="375917" y="736600"/>
                  </a:lnTo>
                  <a:lnTo>
                    <a:pt x="404285" y="698500"/>
                  </a:lnTo>
                  <a:lnTo>
                    <a:pt x="433624" y="660400"/>
                  </a:lnTo>
                  <a:lnTo>
                    <a:pt x="463928" y="622300"/>
                  </a:lnTo>
                  <a:lnTo>
                    <a:pt x="495191" y="584200"/>
                  </a:lnTo>
                  <a:lnTo>
                    <a:pt x="527406" y="558800"/>
                  </a:lnTo>
                  <a:lnTo>
                    <a:pt x="560568" y="520700"/>
                  </a:lnTo>
                  <a:lnTo>
                    <a:pt x="594669" y="495300"/>
                  </a:lnTo>
                  <a:lnTo>
                    <a:pt x="629703" y="457200"/>
                  </a:lnTo>
                  <a:lnTo>
                    <a:pt x="665665" y="431800"/>
                  </a:lnTo>
                  <a:lnTo>
                    <a:pt x="702548" y="393700"/>
                  </a:lnTo>
                  <a:lnTo>
                    <a:pt x="740345" y="368300"/>
                  </a:lnTo>
                  <a:lnTo>
                    <a:pt x="779051" y="342900"/>
                  </a:lnTo>
                  <a:lnTo>
                    <a:pt x="818660" y="317500"/>
                  </a:lnTo>
                  <a:lnTo>
                    <a:pt x="859164" y="292100"/>
                  </a:lnTo>
                  <a:lnTo>
                    <a:pt x="1255880" y="914400"/>
                  </a:lnTo>
                  <a:lnTo>
                    <a:pt x="1215442" y="939800"/>
                  </a:lnTo>
                  <a:lnTo>
                    <a:pt x="1176523" y="965200"/>
                  </a:lnTo>
                  <a:lnTo>
                    <a:pt x="1139138" y="1003300"/>
                  </a:lnTo>
                  <a:lnTo>
                    <a:pt x="1103308" y="1028700"/>
                  </a:lnTo>
                  <a:lnTo>
                    <a:pt x="1069048" y="1066800"/>
                  </a:lnTo>
                  <a:lnTo>
                    <a:pt x="1036377" y="1092200"/>
                  </a:lnTo>
                  <a:lnTo>
                    <a:pt x="1005313" y="1130300"/>
                  </a:lnTo>
                  <a:lnTo>
                    <a:pt x="975874" y="1168400"/>
                  </a:lnTo>
                  <a:lnTo>
                    <a:pt x="948076" y="1206500"/>
                  </a:lnTo>
                  <a:lnTo>
                    <a:pt x="921939" y="1244600"/>
                  </a:lnTo>
                  <a:lnTo>
                    <a:pt x="897479" y="1282700"/>
                  </a:lnTo>
                  <a:lnTo>
                    <a:pt x="874714" y="1320800"/>
                  </a:lnTo>
                  <a:lnTo>
                    <a:pt x="853663" y="1358900"/>
                  </a:lnTo>
                  <a:lnTo>
                    <a:pt x="834343" y="1409700"/>
                  </a:lnTo>
                  <a:lnTo>
                    <a:pt x="816771" y="1447800"/>
                  </a:lnTo>
                  <a:lnTo>
                    <a:pt x="800966" y="1485900"/>
                  </a:lnTo>
                  <a:lnTo>
                    <a:pt x="786945" y="1536700"/>
                  </a:lnTo>
                  <a:lnTo>
                    <a:pt x="774726" y="1574800"/>
                  </a:lnTo>
                  <a:lnTo>
                    <a:pt x="764327" y="1625600"/>
                  </a:lnTo>
                  <a:lnTo>
                    <a:pt x="755765" y="1663700"/>
                  </a:lnTo>
                  <a:lnTo>
                    <a:pt x="749058" y="1714500"/>
                  </a:lnTo>
                  <a:lnTo>
                    <a:pt x="744224" y="1752600"/>
                  </a:lnTo>
                  <a:lnTo>
                    <a:pt x="741281" y="1803400"/>
                  </a:lnTo>
                  <a:lnTo>
                    <a:pt x="740247" y="1854200"/>
                  </a:lnTo>
                  <a:lnTo>
                    <a:pt x="741139" y="1892300"/>
                  </a:lnTo>
                  <a:lnTo>
                    <a:pt x="743975" y="1943100"/>
                  </a:lnTo>
                  <a:lnTo>
                    <a:pt x="748772" y="1993900"/>
                  </a:lnTo>
                  <a:lnTo>
                    <a:pt x="755549" y="2032000"/>
                  </a:lnTo>
                  <a:lnTo>
                    <a:pt x="764323" y="2082800"/>
                  </a:lnTo>
                  <a:lnTo>
                    <a:pt x="775113" y="2120900"/>
                  </a:lnTo>
                  <a:lnTo>
                    <a:pt x="787935" y="2171700"/>
                  </a:lnTo>
                  <a:lnTo>
                    <a:pt x="802807" y="2222500"/>
                  </a:lnTo>
                  <a:lnTo>
                    <a:pt x="819748" y="2260600"/>
                  </a:lnTo>
                  <a:lnTo>
                    <a:pt x="838775" y="2311400"/>
                  </a:lnTo>
                  <a:lnTo>
                    <a:pt x="859713" y="2349500"/>
                  </a:lnTo>
                  <a:lnTo>
                    <a:pt x="882340" y="2400300"/>
                  </a:lnTo>
                  <a:lnTo>
                    <a:pt x="906597" y="2438400"/>
                  </a:lnTo>
                  <a:lnTo>
                    <a:pt x="932430" y="2476500"/>
                  </a:lnTo>
                  <a:lnTo>
                    <a:pt x="959782" y="2514600"/>
                  </a:lnTo>
                  <a:lnTo>
                    <a:pt x="988597" y="2552700"/>
                  </a:lnTo>
                  <a:lnTo>
                    <a:pt x="1018818" y="2590800"/>
                  </a:lnTo>
                  <a:lnTo>
                    <a:pt x="1050389" y="2616200"/>
                  </a:lnTo>
                  <a:lnTo>
                    <a:pt x="1083255" y="2654300"/>
                  </a:lnTo>
                  <a:lnTo>
                    <a:pt x="1117357" y="2679700"/>
                  </a:lnTo>
                  <a:lnTo>
                    <a:pt x="1152641" y="2717800"/>
                  </a:lnTo>
                  <a:lnTo>
                    <a:pt x="1189051" y="2743200"/>
                  </a:lnTo>
                  <a:lnTo>
                    <a:pt x="1226528" y="2768600"/>
                  </a:lnTo>
                  <a:lnTo>
                    <a:pt x="1265019" y="2794000"/>
                  </a:lnTo>
                  <a:lnTo>
                    <a:pt x="1304466" y="2819400"/>
                  </a:lnTo>
                  <a:lnTo>
                    <a:pt x="1344812" y="2844800"/>
                  </a:lnTo>
                  <a:lnTo>
                    <a:pt x="1386003" y="2857500"/>
                  </a:lnTo>
                  <a:lnTo>
                    <a:pt x="1427980" y="2882900"/>
                  </a:lnTo>
                  <a:lnTo>
                    <a:pt x="1470689" y="2895600"/>
                  </a:lnTo>
                  <a:lnTo>
                    <a:pt x="1647711" y="2946400"/>
                  </a:lnTo>
                  <a:lnTo>
                    <a:pt x="1693231" y="2946400"/>
                  </a:lnTo>
                  <a:lnTo>
                    <a:pt x="1739145" y="2959100"/>
                  </a:lnTo>
                  <a:lnTo>
                    <a:pt x="3332134" y="2959100"/>
                  </a:lnTo>
                  <a:lnTo>
                    <a:pt x="3313830" y="2984500"/>
                  </a:lnTo>
                  <a:lnTo>
                    <a:pt x="3285479" y="3022600"/>
                  </a:lnTo>
                  <a:lnTo>
                    <a:pt x="3256245" y="3060700"/>
                  </a:lnTo>
                  <a:lnTo>
                    <a:pt x="3226138" y="3086100"/>
                  </a:lnTo>
                  <a:lnTo>
                    <a:pt x="3195172" y="3124200"/>
                  </a:lnTo>
                  <a:lnTo>
                    <a:pt x="3163359" y="3162300"/>
                  </a:lnTo>
                  <a:lnTo>
                    <a:pt x="3130709" y="3187700"/>
                  </a:lnTo>
                  <a:lnTo>
                    <a:pt x="3097236" y="3225800"/>
                  </a:lnTo>
                  <a:lnTo>
                    <a:pt x="3062950" y="3251200"/>
                  </a:lnTo>
                  <a:lnTo>
                    <a:pt x="3027864" y="3276600"/>
                  </a:lnTo>
                  <a:lnTo>
                    <a:pt x="2991989" y="3314700"/>
                  </a:lnTo>
                  <a:lnTo>
                    <a:pt x="2955339" y="3340100"/>
                  </a:lnTo>
                  <a:lnTo>
                    <a:pt x="2917923" y="3365500"/>
                  </a:lnTo>
                  <a:lnTo>
                    <a:pt x="2879755" y="3390900"/>
                  </a:lnTo>
                  <a:lnTo>
                    <a:pt x="2840846" y="3416300"/>
                  </a:lnTo>
                  <a:lnTo>
                    <a:pt x="2801208" y="3441700"/>
                  </a:lnTo>
                  <a:lnTo>
                    <a:pt x="2760853" y="3467100"/>
                  </a:lnTo>
                  <a:lnTo>
                    <a:pt x="2719793" y="3479800"/>
                  </a:lnTo>
                  <a:lnTo>
                    <a:pt x="2635605" y="3530600"/>
                  </a:lnTo>
                  <a:lnTo>
                    <a:pt x="2592501" y="3543300"/>
                  </a:lnTo>
                  <a:lnTo>
                    <a:pt x="2548740" y="3568700"/>
                  </a:lnTo>
                  <a:lnTo>
                    <a:pt x="2459291" y="3594100"/>
                  </a:lnTo>
                  <a:lnTo>
                    <a:pt x="2413628" y="3619500"/>
                  </a:lnTo>
                  <a:lnTo>
                    <a:pt x="2274033" y="3657600"/>
                  </a:lnTo>
                  <a:lnTo>
                    <a:pt x="2227271" y="3657600"/>
                  </a:lnTo>
                  <a:lnTo>
                    <a:pt x="2133645" y="368300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E42EC035-977F-3F1B-EAFB-E4D53D1A8B02}"/>
              </a:ext>
            </a:extLst>
          </p:cNvPr>
          <p:cNvGrpSpPr/>
          <p:nvPr/>
        </p:nvGrpSpPr>
        <p:grpSpPr>
          <a:xfrm>
            <a:off x="3132466" y="2784109"/>
            <a:ext cx="3701961" cy="3702050"/>
            <a:chOff x="3132466" y="2784109"/>
            <a:chExt cx="3701961" cy="3702050"/>
          </a:xfrm>
        </p:grpSpPr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F4AE8FD8-FE87-DECD-AAEB-65F095DB7956}"/>
                </a:ext>
              </a:extLst>
            </p:cNvPr>
            <p:cNvSpPr/>
            <p:nvPr/>
          </p:nvSpPr>
          <p:spPr>
            <a:xfrm>
              <a:off x="4983402" y="2784109"/>
              <a:ext cx="1447165" cy="1851025"/>
            </a:xfrm>
            <a:custGeom>
              <a:avLst/>
              <a:gdLst/>
              <a:ahLst/>
              <a:cxnLst/>
              <a:rect l="l" t="t" r="r" b="b"/>
              <a:pathLst>
                <a:path w="1447164" h="1851025">
                  <a:moveTo>
                    <a:pt x="0" y="1850955"/>
                  </a:moveTo>
                  <a:lnTo>
                    <a:pt x="0" y="0"/>
                  </a:lnTo>
                  <a:lnTo>
                    <a:pt x="51932" y="727"/>
                  </a:lnTo>
                  <a:lnTo>
                    <a:pt x="103784" y="2909"/>
                  </a:lnTo>
                  <a:lnTo>
                    <a:pt x="155553" y="6546"/>
                  </a:lnTo>
                  <a:lnTo>
                    <a:pt x="207241" y="11638"/>
                  </a:lnTo>
                  <a:lnTo>
                    <a:pt x="258766" y="18175"/>
                  </a:lnTo>
                  <a:lnTo>
                    <a:pt x="310046" y="26149"/>
                  </a:lnTo>
                  <a:lnTo>
                    <a:pt x="361083" y="35560"/>
                  </a:lnTo>
                  <a:lnTo>
                    <a:pt x="411876" y="46407"/>
                  </a:lnTo>
                  <a:lnTo>
                    <a:pt x="462345" y="58672"/>
                  </a:lnTo>
                  <a:lnTo>
                    <a:pt x="512410" y="72338"/>
                  </a:lnTo>
                  <a:lnTo>
                    <a:pt x="562072" y="87403"/>
                  </a:lnTo>
                  <a:lnTo>
                    <a:pt x="611331" y="103869"/>
                  </a:lnTo>
                  <a:lnTo>
                    <a:pt x="660110" y="121708"/>
                  </a:lnTo>
                  <a:lnTo>
                    <a:pt x="708330" y="140893"/>
                  </a:lnTo>
                  <a:lnTo>
                    <a:pt x="755993" y="161424"/>
                  </a:lnTo>
                  <a:lnTo>
                    <a:pt x="803099" y="183302"/>
                  </a:lnTo>
                  <a:lnTo>
                    <a:pt x="849573" y="206490"/>
                  </a:lnTo>
                  <a:lnTo>
                    <a:pt x="895343" y="230953"/>
                  </a:lnTo>
                  <a:lnTo>
                    <a:pt x="940407" y="256692"/>
                  </a:lnTo>
                  <a:lnTo>
                    <a:pt x="984767" y="283706"/>
                  </a:lnTo>
                  <a:lnTo>
                    <a:pt x="1028353" y="311952"/>
                  </a:lnTo>
                  <a:lnTo>
                    <a:pt x="1071096" y="341386"/>
                  </a:lnTo>
                  <a:lnTo>
                    <a:pt x="1112995" y="372009"/>
                  </a:lnTo>
                  <a:lnTo>
                    <a:pt x="1154051" y="403820"/>
                  </a:lnTo>
                  <a:lnTo>
                    <a:pt x="1194201" y="436768"/>
                  </a:lnTo>
                  <a:lnTo>
                    <a:pt x="1233379" y="470803"/>
                  </a:lnTo>
                  <a:lnTo>
                    <a:pt x="1271586" y="505924"/>
                  </a:lnTo>
                  <a:lnTo>
                    <a:pt x="1308822" y="542132"/>
                  </a:lnTo>
                  <a:lnTo>
                    <a:pt x="1345030" y="579368"/>
                  </a:lnTo>
                  <a:lnTo>
                    <a:pt x="1380152" y="617576"/>
                  </a:lnTo>
                  <a:lnTo>
                    <a:pt x="1414186" y="656754"/>
                  </a:lnTo>
                  <a:lnTo>
                    <a:pt x="1447135" y="696903"/>
                  </a:lnTo>
                  <a:lnTo>
                    <a:pt x="0" y="1850955"/>
                  </a:lnTo>
                  <a:close/>
                </a:path>
              </a:pathLst>
            </a:custGeom>
            <a:solidFill>
              <a:srgbClr val="D8C6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7EAA8256-2132-1F30-9672-482CCDA99707}"/>
                </a:ext>
              </a:extLst>
            </p:cNvPr>
            <p:cNvSpPr/>
            <p:nvPr/>
          </p:nvSpPr>
          <p:spPr>
            <a:xfrm>
              <a:off x="4983402" y="3481013"/>
              <a:ext cx="1851025" cy="1566545"/>
            </a:xfrm>
            <a:custGeom>
              <a:avLst/>
              <a:gdLst/>
              <a:ahLst/>
              <a:cxnLst/>
              <a:rect l="l" t="t" r="r" b="b"/>
              <a:pathLst>
                <a:path w="1851025" h="1566545">
                  <a:moveTo>
                    <a:pt x="1804547" y="1565928"/>
                  </a:moveTo>
                  <a:lnTo>
                    <a:pt x="0" y="1154051"/>
                  </a:lnTo>
                  <a:lnTo>
                    <a:pt x="1447135" y="0"/>
                  </a:lnTo>
                  <a:lnTo>
                    <a:pt x="1478945" y="41056"/>
                  </a:lnTo>
                  <a:lnTo>
                    <a:pt x="1509568" y="82955"/>
                  </a:lnTo>
                  <a:lnTo>
                    <a:pt x="1539002" y="125698"/>
                  </a:lnTo>
                  <a:lnTo>
                    <a:pt x="1567248" y="169284"/>
                  </a:lnTo>
                  <a:lnTo>
                    <a:pt x="1594262" y="213644"/>
                  </a:lnTo>
                  <a:lnTo>
                    <a:pt x="1620001" y="258708"/>
                  </a:lnTo>
                  <a:lnTo>
                    <a:pt x="1644464" y="304478"/>
                  </a:lnTo>
                  <a:lnTo>
                    <a:pt x="1667653" y="350952"/>
                  </a:lnTo>
                  <a:lnTo>
                    <a:pt x="1689530" y="398057"/>
                  </a:lnTo>
                  <a:lnTo>
                    <a:pt x="1710061" y="445721"/>
                  </a:lnTo>
                  <a:lnTo>
                    <a:pt x="1729246" y="493941"/>
                  </a:lnTo>
                  <a:lnTo>
                    <a:pt x="1747085" y="542720"/>
                  </a:lnTo>
                  <a:lnTo>
                    <a:pt x="1763551" y="591978"/>
                  </a:lnTo>
                  <a:lnTo>
                    <a:pt x="1778617" y="641641"/>
                  </a:lnTo>
                  <a:lnTo>
                    <a:pt x="1792282" y="691706"/>
                  </a:lnTo>
                  <a:lnTo>
                    <a:pt x="1804547" y="742175"/>
                  </a:lnTo>
                  <a:lnTo>
                    <a:pt x="1815394" y="792968"/>
                  </a:lnTo>
                  <a:lnTo>
                    <a:pt x="1824805" y="844004"/>
                  </a:lnTo>
                  <a:lnTo>
                    <a:pt x="1832779" y="895285"/>
                  </a:lnTo>
                  <a:lnTo>
                    <a:pt x="1839316" y="946810"/>
                  </a:lnTo>
                  <a:lnTo>
                    <a:pt x="1844408" y="998498"/>
                  </a:lnTo>
                  <a:lnTo>
                    <a:pt x="1848045" y="1050267"/>
                  </a:lnTo>
                  <a:lnTo>
                    <a:pt x="1850227" y="1102118"/>
                  </a:lnTo>
                  <a:lnTo>
                    <a:pt x="1850955" y="1154051"/>
                  </a:lnTo>
                  <a:lnTo>
                    <a:pt x="1850227" y="1205984"/>
                  </a:lnTo>
                  <a:lnTo>
                    <a:pt x="1848045" y="1257835"/>
                  </a:lnTo>
                  <a:lnTo>
                    <a:pt x="1844408" y="1309605"/>
                  </a:lnTo>
                  <a:lnTo>
                    <a:pt x="1839316" y="1361292"/>
                  </a:lnTo>
                  <a:lnTo>
                    <a:pt x="1832779" y="1412817"/>
                  </a:lnTo>
                  <a:lnTo>
                    <a:pt x="1824805" y="1464098"/>
                  </a:lnTo>
                  <a:lnTo>
                    <a:pt x="1815394" y="1515135"/>
                  </a:lnTo>
                  <a:lnTo>
                    <a:pt x="1804547" y="1565928"/>
                  </a:lnTo>
                  <a:close/>
                </a:path>
              </a:pathLst>
            </a:custGeom>
            <a:solidFill>
              <a:srgbClr val="F1EC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1B063EBA-BAD7-5B1D-FFF1-2DFF322F9335}"/>
                </a:ext>
              </a:extLst>
            </p:cNvPr>
            <p:cNvSpPr/>
            <p:nvPr/>
          </p:nvSpPr>
          <p:spPr>
            <a:xfrm>
              <a:off x="3132466" y="2784109"/>
              <a:ext cx="3655695" cy="3702050"/>
            </a:xfrm>
            <a:custGeom>
              <a:avLst/>
              <a:gdLst/>
              <a:ahLst/>
              <a:cxnLst/>
              <a:rect l="l" t="t" r="r" b="b"/>
              <a:pathLst>
                <a:path w="3655695" h="3702050">
                  <a:moveTo>
                    <a:pt x="1855319" y="3701905"/>
                  </a:moveTo>
                  <a:lnTo>
                    <a:pt x="1812054" y="3701502"/>
                  </a:lnTo>
                  <a:lnTo>
                    <a:pt x="1768816" y="3700088"/>
                  </a:lnTo>
                  <a:lnTo>
                    <a:pt x="1725617" y="3697663"/>
                  </a:lnTo>
                  <a:lnTo>
                    <a:pt x="1682492" y="3694230"/>
                  </a:lnTo>
                  <a:lnTo>
                    <a:pt x="1639454" y="3689789"/>
                  </a:lnTo>
                  <a:lnTo>
                    <a:pt x="1596537" y="3684344"/>
                  </a:lnTo>
                  <a:lnTo>
                    <a:pt x="1553753" y="3677897"/>
                  </a:lnTo>
                  <a:lnTo>
                    <a:pt x="1511137" y="3670453"/>
                  </a:lnTo>
                  <a:lnTo>
                    <a:pt x="1468701" y="3662013"/>
                  </a:lnTo>
                  <a:lnTo>
                    <a:pt x="1426480" y="3652586"/>
                  </a:lnTo>
                  <a:lnTo>
                    <a:pt x="1384484" y="3642172"/>
                  </a:lnTo>
                  <a:lnTo>
                    <a:pt x="1342750" y="3630782"/>
                  </a:lnTo>
                  <a:lnTo>
                    <a:pt x="1301287" y="3618417"/>
                  </a:lnTo>
                  <a:lnTo>
                    <a:pt x="1260130" y="3605089"/>
                  </a:lnTo>
                  <a:lnTo>
                    <a:pt x="1219291" y="3590800"/>
                  </a:lnTo>
                  <a:lnTo>
                    <a:pt x="1178802" y="3575563"/>
                  </a:lnTo>
                  <a:lnTo>
                    <a:pt x="1138675" y="3559381"/>
                  </a:lnTo>
                  <a:lnTo>
                    <a:pt x="1098942" y="3542269"/>
                  </a:lnTo>
                  <a:lnTo>
                    <a:pt x="1059615" y="3524230"/>
                  </a:lnTo>
                  <a:lnTo>
                    <a:pt x="1020726" y="3505279"/>
                  </a:lnTo>
                  <a:lnTo>
                    <a:pt x="982285" y="3485422"/>
                  </a:lnTo>
                  <a:lnTo>
                    <a:pt x="944323" y="3464674"/>
                  </a:lnTo>
                  <a:lnTo>
                    <a:pt x="906852" y="3443042"/>
                  </a:lnTo>
                  <a:lnTo>
                    <a:pt x="869902" y="3420544"/>
                  </a:lnTo>
                  <a:lnTo>
                    <a:pt x="833482" y="3397184"/>
                  </a:lnTo>
                  <a:lnTo>
                    <a:pt x="797624" y="3372983"/>
                  </a:lnTo>
                  <a:lnTo>
                    <a:pt x="762336" y="3347947"/>
                  </a:lnTo>
                  <a:lnTo>
                    <a:pt x="727647" y="3322097"/>
                  </a:lnTo>
                  <a:lnTo>
                    <a:pt x="693568" y="3295440"/>
                  </a:lnTo>
                  <a:lnTo>
                    <a:pt x="660125" y="3267997"/>
                  </a:lnTo>
                  <a:lnTo>
                    <a:pt x="627329" y="3239776"/>
                  </a:lnTo>
                  <a:lnTo>
                    <a:pt x="595205" y="3210800"/>
                  </a:lnTo>
                  <a:lnTo>
                    <a:pt x="563764" y="3181077"/>
                  </a:lnTo>
                  <a:lnTo>
                    <a:pt x="533029" y="3150632"/>
                  </a:lnTo>
                  <a:lnTo>
                    <a:pt x="503011" y="3119472"/>
                  </a:lnTo>
                  <a:lnTo>
                    <a:pt x="473733" y="3087623"/>
                  </a:lnTo>
                  <a:lnTo>
                    <a:pt x="445203" y="3055095"/>
                  </a:lnTo>
                  <a:lnTo>
                    <a:pt x="417446" y="3021913"/>
                  </a:lnTo>
                  <a:lnTo>
                    <a:pt x="390468" y="2988087"/>
                  </a:lnTo>
                  <a:lnTo>
                    <a:pt x="364291" y="2953644"/>
                  </a:lnTo>
                  <a:lnTo>
                    <a:pt x="338923" y="2918594"/>
                  </a:lnTo>
                  <a:lnTo>
                    <a:pt x="314384" y="2882966"/>
                  </a:lnTo>
                  <a:lnTo>
                    <a:pt x="290682" y="2846769"/>
                  </a:lnTo>
                  <a:lnTo>
                    <a:pt x="267835" y="2810033"/>
                  </a:lnTo>
                  <a:lnTo>
                    <a:pt x="245851" y="2772767"/>
                  </a:lnTo>
                  <a:lnTo>
                    <a:pt x="224746" y="2735004"/>
                  </a:lnTo>
                  <a:lnTo>
                    <a:pt x="204526" y="2696752"/>
                  </a:lnTo>
                  <a:lnTo>
                    <a:pt x="185209" y="2658043"/>
                  </a:lnTo>
                  <a:lnTo>
                    <a:pt x="166799" y="2618888"/>
                  </a:lnTo>
                  <a:lnTo>
                    <a:pt x="149312" y="2579319"/>
                  </a:lnTo>
                  <a:lnTo>
                    <a:pt x="132752" y="2539346"/>
                  </a:lnTo>
                  <a:lnTo>
                    <a:pt x="117133" y="2499003"/>
                  </a:lnTo>
                  <a:lnTo>
                    <a:pt x="102460" y="2458300"/>
                  </a:lnTo>
                  <a:lnTo>
                    <a:pt x="88743" y="2417271"/>
                  </a:lnTo>
                  <a:lnTo>
                    <a:pt x="75987" y="2375927"/>
                  </a:lnTo>
                  <a:lnTo>
                    <a:pt x="64203" y="2334302"/>
                  </a:lnTo>
                  <a:lnTo>
                    <a:pt x="53394" y="2292407"/>
                  </a:lnTo>
                  <a:lnTo>
                    <a:pt x="43568" y="2250277"/>
                  </a:lnTo>
                  <a:lnTo>
                    <a:pt x="34728" y="2207923"/>
                  </a:lnTo>
                  <a:lnTo>
                    <a:pt x="26881" y="2165379"/>
                  </a:lnTo>
                  <a:lnTo>
                    <a:pt x="20030" y="2122658"/>
                  </a:lnTo>
                  <a:lnTo>
                    <a:pt x="14181" y="2079794"/>
                  </a:lnTo>
                  <a:lnTo>
                    <a:pt x="9333" y="2036800"/>
                  </a:lnTo>
                  <a:lnTo>
                    <a:pt x="5493" y="1993709"/>
                  </a:lnTo>
                  <a:lnTo>
                    <a:pt x="2661" y="1950535"/>
                  </a:lnTo>
                  <a:lnTo>
                    <a:pt x="838" y="1907312"/>
                  </a:lnTo>
                  <a:lnTo>
                    <a:pt x="26" y="1864053"/>
                  </a:lnTo>
                  <a:lnTo>
                    <a:pt x="0" y="1842422"/>
                  </a:lnTo>
                  <a:lnTo>
                    <a:pt x="226" y="1820792"/>
                  </a:lnTo>
                  <a:lnTo>
                    <a:pt x="1436" y="1777542"/>
                  </a:lnTo>
                  <a:lnTo>
                    <a:pt x="3657" y="1734338"/>
                  </a:lnTo>
                  <a:lnTo>
                    <a:pt x="6888" y="1691192"/>
                  </a:lnTo>
                  <a:lnTo>
                    <a:pt x="11125" y="1648139"/>
                  </a:lnTo>
                  <a:lnTo>
                    <a:pt x="16368" y="1605191"/>
                  </a:lnTo>
                  <a:lnTo>
                    <a:pt x="22613" y="1562383"/>
                  </a:lnTo>
                  <a:lnTo>
                    <a:pt x="29858" y="1519727"/>
                  </a:lnTo>
                  <a:lnTo>
                    <a:pt x="38096" y="1477257"/>
                  </a:lnTo>
                  <a:lnTo>
                    <a:pt x="47326" y="1434986"/>
                  </a:lnTo>
                  <a:lnTo>
                    <a:pt x="57540" y="1392948"/>
                  </a:lnTo>
                  <a:lnTo>
                    <a:pt x="68736" y="1351155"/>
                  </a:lnTo>
                  <a:lnTo>
                    <a:pt x="80903" y="1309640"/>
                  </a:lnTo>
                  <a:lnTo>
                    <a:pt x="94039" y="1268415"/>
                  </a:lnTo>
                  <a:lnTo>
                    <a:pt x="108134" y="1227515"/>
                  </a:lnTo>
                  <a:lnTo>
                    <a:pt x="123182" y="1186949"/>
                  </a:lnTo>
                  <a:lnTo>
                    <a:pt x="139172" y="1146751"/>
                  </a:lnTo>
                  <a:lnTo>
                    <a:pt x="156100" y="1106933"/>
                  </a:lnTo>
                  <a:lnTo>
                    <a:pt x="173951" y="1067527"/>
                  </a:lnTo>
                  <a:lnTo>
                    <a:pt x="192721" y="1028543"/>
                  </a:lnTo>
                  <a:lnTo>
                    <a:pt x="212394" y="990014"/>
                  </a:lnTo>
                  <a:lnTo>
                    <a:pt x="232965" y="951950"/>
                  </a:lnTo>
                  <a:lnTo>
                    <a:pt x="254417" y="914383"/>
                  </a:lnTo>
                  <a:lnTo>
                    <a:pt x="276745" y="877322"/>
                  </a:lnTo>
                  <a:lnTo>
                    <a:pt x="299929" y="840798"/>
                  </a:lnTo>
                  <a:lnTo>
                    <a:pt x="323964" y="804821"/>
                  </a:lnTo>
                  <a:lnTo>
                    <a:pt x="348830" y="769420"/>
                  </a:lnTo>
                  <a:lnTo>
                    <a:pt x="374520" y="734606"/>
                  </a:lnTo>
                  <a:lnTo>
                    <a:pt x="401013" y="700406"/>
                  </a:lnTo>
                  <a:lnTo>
                    <a:pt x="428302" y="666830"/>
                  </a:lnTo>
                  <a:lnTo>
                    <a:pt x="456365" y="633905"/>
                  </a:lnTo>
                  <a:lnTo>
                    <a:pt x="485193" y="601641"/>
                  </a:lnTo>
                  <a:lnTo>
                    <a:pt x="514763" y="570064"/>
                  </a:lnTo>
                  <a:lnTo>
                    <a:pt x="545068" y="539183"/>
                  </a:lnTo>
                  <a:lnTo>
                    <a:pt x="576082" y="509022"/>
                  </a:lnTo>
                  <a:lnTo>
                    <a:pt x="607796" y="479590"/>
                  </a:lnTo>
                  <a:lnTo>
                    <a:pt x="640185" y="450912"/>
                  </a:lnTo>
                  <a:lnTo>
                    <a:pt x="673241" y="422994"/>
                  </a:lnTo>
                  <a:lnTo>
                    <a:pt x="706935" y="395861"/>
                  </a:lnTo>
                  <a:lnTo>
                    <a:pt x="741258" y="369518"/>
                  </a:lnTo>
                  <a:lnTo>
                    <a:pt x="776184" y="343989"/>
                  </a:lnTo>
                  <a:lnTo>
                    <a:pt x="811701" y="319280"/>
                  </a:lnTo>
                  <a:lnTo>
                    <a:pt x="847781" y="295411"/>
                  </a:lnTo>
                  <a:lnTo>
                    <a:pt x="884414" y="272388"/>
                  </a:lnTo>
                  <a:lnTo>
                    <a:pt x="921571" y="250231"/>
                  </a:lnTo>
                  <a:lnTo>
                    <a:pt x="959240" y="228945"/>
                  </a:lnTo>
                  <a:lnTo>
                    <a:pt x="997391" y="208549"/>
                  </a:lnTo>
                  <a:lnTo>
                    <a:pt x="1036013" y="189047"/>
                  </a:lnTo>
                  <a:lnTo>
                    <a:pt x="1075076" y="170456"/>
                  </a:lnTo>
                  <a:lnTo>
                    <a:pt x="1114568" y="152780"/>
                  </a:lnTo>
                  <a:lnTo>
                    <a:pt x="1154456" y="136034"/>
                  </a:lnTo>
                  <a:lnTo>
                    <a:pt x="1194731" y="120223"/>
                  </a:lnTo>
                  <a:lnTo>
                    <a:pt x="1235358" y="105360"/>
                  </a:lnTo>
                  <a:lnTo>
                    <a:pt x="1276328" y="91448"/>
                  </a:lnTo>
                  <a:lnTo>
                    <a:pt x="1317606" y="78500"/>
                  </a:lnTo>
                  <a:lnTo>
                    <a:pt x="1359181" y="66518"/>
                  </a:lnTo>
                  <a:lnTo>
                    <a:pt x="1401019" y="55513"/>
                  </a:lnTo>
                  <a:lnTo>
                    <a:pt x="1443108" y="45487"/>
                  </a:lnTo>
                  <a:lnTo>
                    <a:pt x="1485414" y="36449"/>
                  </a:lnTo>
                  <a:lnTo>
                    <a:pt x="1527926" y="28401"/>
                  </a:lnTo>
                  <a:lnTo>
                    <a:pt x="1570609" y="21350"/>
                  </a:lnTo>
                  <a:lnTo>
                    <a:pt x="1613450" y="15298"/>
                  </a:lnTo>
                  <a:lnTo>
                    <a:pt x="1656416" y="10249"/>
                  </a:lnTo>
                  <a:lnTo>
                    <a:pt x="1699494" y="6205"/>
                  </a:lnTo>
                  <a:lnTo>
                    <a:pt x="1742648" y="3170"/>
                  </a:lnTo>
                  <a:lnTo>
                    <a:pt x="1785867" y="1143"/>
                  </a:lnTo>
                  <a:lnTo>
                    <a:pt x="1829117" y="128"/>
                  </a:lnTo>
                  <a:lnTo>
                    <a:pt x="1850750" y="0"/>
                  </a:lnTo>
                  <a:lnTo>
                    <a:pt x="1850935" y="1850955"/>
                  </a:lnTo>
                  <a:lnTo>
                    <a:pt x="3655483" y="2262831"/>
                  </a:lnTo>
                  <a:lnTo>
                    <a:pt x="3645364" y="2304895"/>
                  </a:lnTo>
                  <a:lnTo>
                    <a:pt x="3634264" y="2346711"/>
                  </a:lnTo>
                  <a:lnTo>
                    <a:pt x="3622190" y="2388256"/>
                  </a:lnTo>
                  <a:lnTo>
                    <a:pt x="3609148" y="2429507"/>
                  </a:lnTo>
                  <a:lnTo>
                    <a:pt x="3595146" y="2470443"/>
                  </a:lnTo>
                  <a:lnTo>
                    <a:pt x="3580190" y="2511040"/>
                  </a:lnTo>
                  <a:lnTo>
                    <a:pt x="3564290" y="2551276"/>
                  </a:lnTo>
                  <a:lnTo>
                    <a:pt x="3547454" y="2591130"/>
                  </a:lnTo>
                  <a:lnTo>
                    <a:pt x="3529691" y="2630579"/>
                  </a:lnTo>
                  <a:lnTo>
                    <a:pt x="3511011" y="2669603"/>
                  </a:lnTo>
                  <a:lnTo>
                    <a:pt x="3491424" y="2708179"/>
                  </a:lnTo>
                  <a:lnTo>
                    <a:pt x="3470940" y="2746287"/>
                  </a:lnTo>
                  <a:lnTo>
                    <a:pt x="3449572" y="2783906"/>
                  </a:lnTo>
                  <a:lnTo>
                    <a:pt x="3427330" y="2821015"/>
                  </a:lnTo>
                  <a:lnTo>
                    <a:pt x="3404227" y="2857594"/>
                  </a:lnTo>
                  <a:lnTo>
                    <a:pt x="3380275" y="2893622"/>
                  </a:lnTo>
                  <a:lnTo>
                    <a:pt x="3355488" y="2929082"/>
                  </a:lnTo>
                  <a:lnTo>
                    <a:pt x="3329879" y="2963952"/>
                  </a:lnTo>
                  <a:lnTo>
                    <a:pt x="3303461" y="2998214"/>
                  </a:lnTo>
                  <a:lnTo>
                    <a:pt x="3276250" y="3031850"/>
                  </a:lnTo>
                  <a:lnTo>
                    <a:pt x="3248261" y="3064840"/>
                  </a:lnTo>
                  <a:lnTo>
                    <a:pt x="3219508" y="3097167"/>
                  </a:lnTo>
                  <a:lnTo>
                    <a:pt x="3190007" y="3128814"/>
                  </a:lnTo>
                  <a:lnTo>
                    <a:pt x="3159775" y="3159762"/>
                  </a:lnTo>
                  <a:lnTo>
                    <a:pt x="3128827" y="3189995"/>
                  </a:lnTo>
                  <a:lnTo>
                    <a:pt x="3097182" y="3219496"/>
                  </a:lnTo>
                  <a:lnTo>
                    <a:pt x="3064856" y="3248250"/>
                  </a:lnTo>
                  <a:lnTo>
                    <a:pt x="3031866" y="3276240"/>
                  </a:lnTo>
                  <a:lnTo>
                    <a:pt x="2998231" y="3303452"/>
                  </a:lnTo>
                  <a:lnTo>
                    <a:pt x="2963969" y="3329870"/>
                  </a:lnTo>
                  <a:lnTo>
                    <a:pt x="2929100" y="3355480"/>
                  </a:lnTo>
                  <a:lnTo>
                    <a:pt x="2893641" y="3380268"/>
                  </a:lnTo>
                  <a:lnTo>
                    <a:pt x="2857613" y="3404221"/>
                  </a:lnTo>
                  <a:lnTo>
                    <a:pt x="2821034" y="3427325"/>
                  </a:lnTo>
                  <a:lnTo>
                    <a:pt x="2783926" y="3449568"/>
                  </a:lnTo>
                  <a:lnTo>
                    <a:pt x="2746308" y="3470938"/>
                  </a:lnTo>
                  <a:lnTo>
                    <a:pt x="2708200" y="3491422"/>
                  </a:lnTo>
                  <a:lnTo>
                    <a:pt x="2669625" y="3511010"/>
                  </a:lnTo>
                  <a:lnTo>
                    <a:pt x="2630602" y="3529691"/>
                  </a:lnTo>
                  <a:lnTo>
                    <a:pt x="2591153" y="3547455"/>
                  </a:lnTo>
                  <a:lnTo>
                    <a:pt x="2551300" y="3564292"/>
                  </a:lnTo>
                  <a:lnTo>
                    <a:pt x="2511064" y="3580193"/>
                  </a:lnTo>
                  <a:lnTo>
                    <a:pt x="2470467" y="3595150"/>
                  </a:lnTo>
                  <a:lnTo>
                    <a:pt x="2429532" y="3609153"/>
                  </a:lnTo>
                  <a:lnTo>
                    <a:pt x="2388281" y="3622196"/>
                  </a:lnTo>
                  <a:lnTo>
                    <a:pt x="2346736" y="3634271"/>
                  </a:lnTo>
                  <a:lnTo>
                    <a:pt x="2304920" y="3645372"/>
                  </a:lnTo>
                  <a:lnTo>
                    <a:pt x="2262857" y="3655493"/>
                  </a:lnTo>
                  <a:lnTo>
                    <a:pt x="2220568" y="3664627"/>
                  </a:lnTo>
                  <a:lnTo>
                    <a:pt x="2178077" y="3672771"/>
                  </a:lnTo>
                  <a:lnTo>
                    <a:pt x="2135408" y="3679919"/>
                  </a:lnTo>
                  <a:lnTo>
                    <a:pt x="2092583" y="3686068"/>
                  </a:lnTo>
                  <a:lnTo>
                    <a:pt x="2049626" y="3691215"/>
                  </a:lnTo>
                  <a:lnTo>
                    <a:pt x="2006561" y="3695356"/>
                  </a:lnTo>
                  <a:lnTo>
                    <a:pt x="1963411" y="3698490"/>
                  </a:lnTo>
                  <a:lnTo>
                    <a:pt x="1920199" y="3700614"/>
                  </a:lnTo>
                  <a:lnTo>
                    <a:pt x="1876949" y="3701727"/>
                  </a:lnTo>
                  <a:lnTo>
                    <a:pt x="1855319" y="370190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Holder 6">
            <a:extLst>
              <a:ext uri="{FF2B5EF4-FFF2-40B4-BE49-F238E27FC236}">
                <a16:creationId xmlns:a16="http://schemas.microsoft.com/office/drawing/2014/main" id="{F0480CE2-97D4-D029-D3B6-3DF3A9BA0DC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E8F9FF-0927-A8E1-A9EE-AE0CABFD9C01}"/>
              </a:ext>
            </a:extLst>
          </p:cNvPr>
          <p:cNvSpPr txBox="1"/>
          <p:nvPr/>
        </p:nvSpPr>
        <p:spPr>
          <a:xfrm>
            <a:off x="6834427" y="988329"/>
            <a:ext cx="2445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월 기준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240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8675"/>
            <a:ext cx="4227830" cy="0"/>
          </a:xfrm>
          <a:custGeom>
            <a:avLst/>
            <a:gdLst/>
            <a:ahLst/>
            <a:cxnLst/>
            <a:rect l="l" t="t" r="r" b="b"/>
            <a:pathLst>
              <a:path w="4227830">
                <a:moveTo>
                  <a:pt x="0" y="0"/>
                </a:moveTo>
                <a:lnTo>
                  <a:pt x="4227312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639069" y="795718"/>
            <a:ext cx="633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계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획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57007" y="988329"/>
            <a:ext cx="111696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spc="-445" dirty="0">
                <a:latin typeface="바탕"/>
                <a:cs typeface="바탕"/>
              </a:rPr>
              <a:t>목</a:t>
            </a:r>
            <a:r>
              <a:rPr sz="4700" spc="-375" dirty="0">
                <a:latin typeface="바탕"/>
                <a:cs typeface="바탕"/>
              </a:rPr>
              <a:t>표</a:t>
            </a:r>
            <a:endParaRPr sz="4700" dirty="0">
              <a:latin typeface="바탕"/>
              <a:cs typeface="바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98577" y="7190013"/>
            <a:ext cx="6769734" cy="145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5700"/>
              </a:lnSpc>
              <a:spcBef>
                <a:spcPts val="100"/>
              </a:spcBef>
            </a:pPr>
            <a:r>
              <a:rPr sz="2700" spc="20" dirty="0">
                <a:solidFill>
                  <a:srgbClr val="181818"/>
                </a:solidFill>
                <a:latin typeface="Trebuchet MS"/>
                <a:cs typeface="Trebuchet MS"/>
              </a:rPr>
              <a:t>Lorem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ipsum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dolor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sit </a:t>
            </a:r>
            <a:r>
              <a:rPr sz="2700" spc="-90" dirty="0">
                <a:solidFill>
                  <a:srgbClr val="181818"/>
                </a:solidFill>
                <a:latin typeface="Trebuchet MS"/>
                <a:cs typeface="Trebuchet MS"/>
              </a:rPr>
              <a:t>amet,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consectetur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10" dirty="0">
                <a:solidFill>
                  <a:srgbClr val="181818"/>
                </a:solidFill>
                <a:latin typeface="Trebuchet MS"/>
                <a:cs typeface="Trebuchet MS"/>
              </a:rPr>
              <a:t>adipiscing </a:t>
            </a:r>
            <a:r>
              <a:rPr sz="2700" spc="-185" dirty="0">
                <a:solidFill>
                  <a:srgbClr val="181818"/>
                </a:solidFill>
                <a:latin typeface="Trebuchet MS"/>
                <a:cs typeface="Trebuchet MS"/>
              </a:rPr>
              <a:t>elit, </a:t>
            </a:r>
            <a:r>
              <a:rPr sz="2700" spc="40" dirty="0">
                <a:solidFill>
                  <a:srgbClr val="181818"/>
                </a:solidFill>
                <a:latin typeface="Trebuchet MS"/>
                <a:cs typeface="Trebuchet MS"/>
              </a:rPr>
              <a:t>sed </a:t>
            </a:r>
            <a:r>
              <a:rPr sz="2700" spc="100" dirty="0">
                <a:solidFill>
                  <a:srgbClr val="181818"/>
                </a:solidFill>
                <a:latin typeface="Trebuchet MS"/>
                <a:cs typeface="Trebuchet MS"/>
              </a:rPr>
              <a:t>do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eiusmod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tempor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incididunt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181818"/>
                </a:solidFill>
                <a:latin typeface="Trebuchet MS"/>
                <a:cs typeface="Trebuchet MS"/>
              </a:rPr>
              <a:t>ut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181818"/>
                </a:solidFill>
                <a:latin typeface="Trebuchet MS"/>
                <a:cs typeface="Trebuchet MS"/>
              </a:rPr>
              <a:t>labore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et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dolore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181818"/>
                </a:solidFill>
                <a:latin typeface="Trebuchet MS"/>
                <a:cs typeface="Trebuchet MS"/>
              </a:rPr>
              <a:t>magna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181818"/>
                </a:solidFill>
                <a:latin typeface="Trebuchet MS"/>
                <a:cs typeface="Trebuchet MS"/>
              </a:rPr>
              <a:t>aliqua.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7021" y="7190013"/>
            <a:ext cx="6769734" cy="145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5700"/>
              </a:lnSpc>
              <a:spcBef>
                <a:spcPts val="100"/>
              </a:spcBef>
            </a:pPr>
            <a:r>
              <a:rPr sz="2700" spc="20" dirty="0">
                <a:solidFill>
                  <a:srgbClr val="181818"/>
                </a:solidFill>
                <a:latin typeface="Trebuchet MS"/>
                <a:cs typeface="Trebuchet MS"/>
              </a:rPr>
              <a:t>Lorem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ipsum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dolor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sit </a:t>
            </a:r>
            <a:r>
              <a:rPr sz="2700" spc="-90" dirty="0">
                <a:solidFill>
                  <a:srgbClr val="181818"/>
                </a:solidFill>
                <a:latin typeface="Trebuchet MS"/>
                <a:cs typeface="Trebuchet MS"/>
              </a:rPr>
              <a:t>amet,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consectetur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10" dirty="0">
                <a:solidFill>
                  <a:srgbClr val="181818"/>
                </a:solidFill>
                <a:latin typeface="Trebuchet MS"/>
                <a:cs typeface="Trebuchet MS"/>
              </a:rPr>
              <a:t>adipiscing </a:t>
            </a:r>
            <a:r>
              <a:rPr sz="2700" spc="-185" dirty="0">
                <a:solidFill>
                  <a:srgbClr val="181818"/>
                </a:solidFill>
                <a:latin typeface="Trebuchet MS"/>
                <a:cs typeface="Trebuchet MS"/>
              </a:rPr>
              <a:t>elit, </a:t>
            </a:r>
            <a:r>
              <a:rPr sz="2700" spc="40" dirty="0">
                <a:solidFill>
                  <a:srgbClr val="181818"/>
                </a:solidFill>
                <a:latin typeface="Trebuchet MS"/>
                <a:cs typeface="Trebuchet MS"/>
              </a:rPr>
              <a:t>sed </a:t>
            </a:r>
            <a:r>
              <a:rPr sz="2700" spc="100" dirty="0">
                <a:solidFill>
                  <a:srgbClr val="181818"/>
                </a:solidFill>
                <a:latin typeface="Trebuchet MS"/>
                <a:cs typeface="Trebuchet MS"/>
              </a:rPr>
              <a:t>do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eiusmod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tempor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incididunt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181818"/>
                </a:solidFill>
                <a:latin typeface="Trebuchet MS"/>
                <a:cs typeface="Trebuchet MS"/>
              </a:rPr>
              <a:t>ut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181818"/>
                </a:solidFill>
                <a:latin typeface="Trebuchet MS"/>
                <a:cs typeface="Trebuchet MS"/>
              </a:rPr>
              <a:t>labore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et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dolore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181818"/>
                </a:solidFill>
                <a:latin typeface="Trebuchet MS"/>
                <a:cs typeface="Trebuchet MS"/>
              </a:rPr>
              <a:t>magna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181818"/>
                </a:solidFill>
                <a:latin typeface="Trebuchet MS"/>
                <a:cs typeface="Trebuchet MS"/>
              </a:rPr>
              <a:t>aliqua.</a:t>
            </a:r>
            <a:endParaRPr sz="27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460838" y="2790320"/>
            <a:ext cx="3702050" cy="3683635"/>
            <a:chOff x="11460838" y="2790320"/>
            <a:chExt cx="3702050" cy="3683635"/>
          </a:xfrm>
        </p:grpSpPr>
        <p:sp>
          <p:nvSpPr>
            <p:cNvPr id="8" name="object 8"/>
            <p:cNvSpPr/>
            <p:nvPr/>
          </p:nvSpPr>
          <p:spPr>
            <a:xfrm>
              <a:off x="11460838" y="2790320"/>
              <a:ext cx="3702050" cy="3683000"/>
            </a:xfrm>
            <a:custGeom>
              <a:avLst/>
              <a:gdLst/>
              <a:ahLst/>
              <a:cxnLst/>
              <a:rect l="l" t="t" r="r" b="b"/>
              <a:pathLst>
                <a:path w="3702050" h="3683000">
                  <a:moveTo>
                    <a:pt x="2275362" y="3657600"/>
                  </a:moveTo>
                  <a:lnTo>
                    <a:pt x="1426548" y="3657600"/>
                  </a:lnTo>
                  <a:lnTo>
                    <a:pt x="1248436" y="3606800"/>
                  </a:lnTo>
                  <a:lnTo>
                    <a:pt x="1205097" y="3581400"/>
                  </a:lnTo>
                  <a:lnTo>
                    <a:pt x="1119951" y="3556000"/>
                  </a:lnTo>
                  <a:lnTo>
                    <a:pt x="1078176" y="3530600"/>
                  </a:lnTo>
                  <a:lnTo>
                    <a:pt x="1036952" y="3517900"/>
                  </a:lnTo>
                  <a:lnTo>
                    <a:pt x="956220" y="3467100"/>
                  </a:lnTo>
                  <a:lnTo>
                    <a:pt x="916742" y="3454400"/>
                  </a:lnTo>
                  <a:lnTo>
                    <a:pt x="877878" y="3429000"/>
                  </a:lnTo>
                  <a:lnTo>
                    <a:pt x="839641" y="3403600"/>
                  </a:lnTo>
                  <a:lnTo>
                    <a:pt x="802047" y="3378200"/>
                  </a:lnTo>
                  <a:lnTo>
                    <a:pt x="765111" y="3352800"/>
                  </a:lnTo>
                  <a:lnTo>
                    <a:pt x="728850" y="3327400"/>
                  </a:lnTo>
                  <a:lnTo>
                    <a:pt x="693277" y="3289300"/>
                  </a:lnTo>
                  <a:lnTo>
                    <a:pt x="658408" y="3263900"/>
                  </a:lnTo>
                  <a:lnTo>
                    <a:pt x="624258" y="3238500"/>
                  </a:lnTo>
                  <a:lnTo>
                    <a:pt x="590844" y="3213100"/>
                  </a:lnTo>
                  <a:lnTo>
                    <a:pt x="558178" y="3175000"/>
                  </a:lnTo>
                  <a:lnTo>
                    <a:pt x="526278" y="3149600"/>
                  </a:lnTo>
                  <a:lnTo>
                    <a:pt x="495159" y="3111500"/>
                  </a:lnTo>
                  <a:lnTo>
                    <a:pt x="464834" y="3073400"/>
                  </a:lnTo>
                  <a:lnTo>
                    <a:pt x="435321" y="3048000"/>
                  </a:lnTo>
                  <a:lnTo>
                    <a:pt x="406634" y="3009900"/>
                  </a:lnTo>
                  <a:lnTo>
                    <a:pt x="378787" y="2971800"/>
                  </a:lnTo>
                  <a:lnTo>
                    <a:pt x="351798" y="2933700"/>
                  </a:lnTo>
                  <a:lnTo>
                    <a:pt x="325680" y="2895600"/>
                  </a:lnTo>
                  <a:lnTo>
                    <a:pt x="300449" y="2857500"/>
                  </a:lnTo>
                  <a:lnTo>
                    <a:pt x="276120" y="2819400"/>
                  </a:lnTo>
                  <a:lnTo>
                    <a:pt x="252709" y="2781300"/>
                  </a:lnTo>
                  <a:lnTo>
                    <a:pt x="230231" y="2743200"/>
                  </a:lnTo>
                  <a:lnTo>
                    <a:pt x="208700" y="2705100"/>
                  </a:lnTo>
                  <a:lnTo>
                    <a:pt x="188133" y="2667000"/>
                  </a:lnTo>
                  <a:lnTo>
                    <a:pt x="168544" y="2628900"/>
                  </a:lnTo>
                  <a:lnTo>
                    <a:pt x="149949" y="2578100"/>
                  </a:lnTo>
                  <a:lnTo>
                    <a:pt x="132362" y="2540000"/>
                  </a:lnTo>
                  <a:lnTo>
                    <a:pt x="115800" y="2501900"/>
                  </a:lnTo>
                  <a:lnTo>
                    <a:pt x="100277" y="2451100"/>
                  </a:lnTo>
                  <a:lnTo>
                    <a:pt x="85809" y="2413000"/>
                  </a:lnTo>
                  <a:lnTo>
                    <a:pt x="72411" y="2362200"/>
                  </a:lnTo>
                  <a:lnTo>
                    <a:pt x="60097" y="2324100"/>
                  </a:lnTo>
                  <a:lnTo>
                    <a:pt x="48885" y="2273300"/>
                  </a:lnTo>
                  <a:lnTo>
                    <a:pt x="38787" y="2235200"/>
                  </a:lnTo>
                  <a:lnTo>
                    <a:pt x="29821" y="2184400"/>
                  </a:lnTo>
                  <a:lnTo>
                    <a:pt x="22001" y="2133600"/>
                  </a:lnTo>
                  <a:lnTo>
                    <a:pt x="15341" y="2095500"/>
                  </a:lnTo>
                  <a:lnTo>
                    <a:pt x="9859" y="2044700"/>
                  </a:lnTo>
                  <a:lnTo>
                    <a:pt x="5568" y="1993900"/>
                  </a:lnTo>
                  <a:lnTo>
                    <a:pt x="2485" y="1943100"/>
                  </a:lnTo>
                  <a:lnTo>
                    <a:pt x="623" y="1905000"/>
                  </a:lnTo>
                  <a:lnTo>
                    <a:pt x="0" y="1854200"/>
                  </a:lnTo>
                  <a:lnTo>
                    <a:pt x="623" y="1803400"/>
                  </a:lnTo>
                  <a:lnTo>
                    <a:pt x="2485" y="1752600"/>
                  </a:lnTo>
                  <a:lnTo>
                    <a:pt x="5568" y="1701800"/>
                  </a:lnTo>
                  <a:lnTo>
                    <a:pt x="9859" y="1663700"/>
                  </a:lnTo>
                  <a:lnTo>
                    <a:pt x="15341" y="1612900"/>
                  </a:lnTo>
                  <a:lnTo>
                    <a:pt x="22001" y="1562100"/>
                  </a:lnTo>
                  <a:lnTo>
                    <a:pt x="29821" y="1524000"/>
                  </a:lnTo>
                  <a:lnTo>
                    <a:pt x="38787" y="1473200"/>
                  </a:lnTo>
                  <a:lnTo>
                    <a:pt x="48885" y="1422400"/>
                  </a:lnTo>
                  <a:lnTo>
                    <a:pt x="60097" y="1384300"/>
                  </a:lnTo>
                  <a:lnTo>
                    <a:pt x="72411" y="1333500"/>
                  </a:lnTo>
                  <a:lnTo>
                    <a:pt x="85809" y="1295400"/>
                  </a:lnTo>
                  <a:lnTo>
                    <a:pt x="100277" y="1244600"/>
                  </a:lnTo>
                  <a:lnTo>
                    <a:pt x="115800" y="1206500"/>
                  </a:lnTo>
                  <a:lnTo>
                    <a:pt x="132362" y="1168400"/>
                  </a:lnTo>
                  <a:lnTo>
                    <a:pt x="149949" y="1117600"/>
                  </a:lnTo>
                  <a:lnTo>
                    <a:pt x="168544" y="1079500"/>
                  </a:lnTo>
                  <a:lnTo>
                    <a:pt x="188133" y="1041400"/>
                  </a:lnTo>
                  <a:lnTo>
                    <a:pt x="208700" y="990600"/>
                  </a:lnTo>
                  <a:lnTo>
                    <a:pt x="230231" y="952500"/>
                  </a:lnTo>
                  <a:lnTo>
                    <a:pt x="252709" y="914400"/>
                  </a:lnTo>
                  <a:lnTo>
                    <a:pt x="276120" y="876300"/>
                  </a:lnTo>
                  <a:lnTo>
                    <a:pt x="300449" y="838200"/>
                  </a:lnTo>
                  <a:lnTo>
                    <a:pt x="325680" y="800100"/>
                  </a:lnTo>
                  <a:lnTo>
                    <a:pt x="351798" y="762000"/>
                  </a:lnTo>
                  <a:lnTo>
                    <a:pt x="378787" y="723900"/>
                  </a:lnTo>
                  <a:lnTo>
                    <a:pt x="406634" y="698500"/>
                  </a:lnTo>
                  <a:lnTo>
                    <a:pt x="435321" y="660400"/>
                  </a:lnTo>
                  <a:lnTo>
                    <a:pt x="464834" y="622300"/>
                  </a:lnTo>
                  <a:lnTo>
                    <a:pt x="495159" y="596900"/>
                  </a:lnTo>
                  <a:lnTo>
                    <a:pt x="526278" y="558800"/>
                  </a:lnTo>
                  <a:lnTo>
                    <a:pt x="558178" y="520700"/>
                  </a:lnTo>
                  <a:lnTo>
                    <a:pt x="590844" y="495300"/>
                  </a:lnTo>
                  <a:lnTo>
                    <a:pt x="624258" y="469900"/>
                  </a:lnTo>
                  <a:lnTo>
                    <a:pt x="658408" y="431800"/>
                  </a:lnTo>
                  <a:lnTo>
                    <a:pt x="693277" y="406400"/>
                  </a:lnTo>
                  <a:lnTo>
                    <a:pt x="728850" y="381000"/>
                  </a:lnTo>
                  <a:lnTo>
                    <a:pt x="765111" y="355600"/>
                  </a:lnTo>
                  <a:lnTo>
                    <a:pt x="802047" y="330200"/>
                  </a:lnTo>
                  <a:lnTo>
                    <a:pt x="839641" y="304800"/>
                  </a:lnTo>
                  <a:lnTo>
                    <a:pt x="877878" y="279400"/>
                  </a:lnTo>
                  <a:lnTo>
                    <a:pt x="916742" y="254000"/>
                  </a:lnTo>
                  <a:lnTo>
                    <a:pt x="996295" y="203200"/>
                  </a:lnTo>
                  <a:lnTo>
                    <a:pt x="1036952" y="190500"/>
                  </a:lnTo>
                  <a:lnTo>
                    <a:pt x="1078176" y="165100"/>
                  </a:lnTo>
                  <a:lnTo>
                    <a:pt x="1119951" y="152400"/>
                  </a:lnTo>
                  <a:lnTo>
                    <a:pt x="1162263" y="127000"/>
                  </a:lnTo>
                  <a:lnTo>
                    <a:pt x="1426548" y="50800"/>
                  </a:lnTo>
                  <a:lnTo>
                    <a:pt x="1518244" y="25400"/>
                  </a:lnTo>
                  <a:lnTo>
                    <a:pt x="1564698" y="25400"/>
                  </a:lnTo>
                  <a:lnTo>
                    <a:pt x="1611536" y="12700"/>
                  </a:lnTo>
                  <a:lnTo>
                    <a:pt x="1658744" y="12700"/>
                  </a:lnTo>
                  <a:lnTo>
                    <a:pt x="1706304" y="0"/>
                  </a:lnTo>
                  <a:lnTo>
                    <a:pt x="1850955" y="0"/>
                  </a:lnTo>
                  <a:lnTo>
                    <a:pt x="1850955" y="736600"/>
                  </a:lnTo>
                  <a:lnTo>
                    <a:pt x="1802781" y="736600"/>
                  </a:lnTo>
                  <a:lnTo>
                    <a:pt x="1755131" y="749300"/>
                  </a:lnTo>
                  <a:lnTo>
                    <a:pt x="1708046" y="749300"/>
                  </a:lnTo>
                  <a:lnTo>
                    <a:pt x="1661570" y="762000"/>
                  </a:lnTo>
                  <a:lnTo>
                    <a:pt x="1615742" y="762000"/>
                  </a:lnTo>
                  <a:lnTo>
                    <a:pt x="1439758" y="812800"/>
                  </a:lnTo>
                  <a:lnTo>
                    <a:pt x="1397801" y="838200"/>
                  </a:lnTo>
                  <a:lnTo>
                    <a:pt x="1356744" y="850900"/>
                  </a:lnTo>
                  <a:lnTo>
                    <a:pt x="1316628" y="876300"/>
                  </a:lnTo>
                  <a:lnTo>
                    <a:pt x="1277495" y="901700"/>
                  </a:lnTo>
                  <a:lnTo>
                    <a:pt x="1239385" y="927100"/>
                  </a:lnTo>
                  <a:lnTo>
                    <a:pt x="1202342" y="952500"/>
                  </a:lnTo>
                  <a:lnTo>
                    <a:pt x="1166406" y="977900"/>
                  </a:lnTo>
                  <a:lnTo>
                    <a:pt x="1131619" y="1003300"/>
                  </a:lnTo>
                  <a:lnTo>
                    <a:pt x="1098024" y="1028700"/>
                  </a:lnTo>
                  <a:lnTo>
                    <a:pt x="1065661" y="1066800"/>
                  </a:lnTo>
                  <a:lnTo>
                    <a:pt x="1034572" y="1092200"/>
                  </a:lnTo>
                  <a:lnTo>
                    <a:pt x="1004799" y="1130300"/>
                  </a:lnTo>
                  <a:lnTo>
                    <a:pt x="976384" y="1168400"/>
                  </a:lnTo>
                  <a:lnTo>
                    <a:pt x="949368" y="1206500"/>
                  </a:lnTo>
                  <a:lnTo>
                    <a:pt x="923793" y="1244600"/>
                  </a:lnTo>
                  <a:lnTo>
                    <a:pt x="899701" y="1282700"/>
                  </a:lnTo>
                  <a:lnTo>
                    <a:pt x="877133" y="1320800"/>
                  </a:lnTo>
                  <a:lnTo>
                    <a:pt x="856131" y="1358900"/>
                  </a:lnTo>
                  <a:lnTo>
                    <a:pt x="836737" y="1397000"/>
                  </a:lnTo>
                  <a:lnTo>
                    <a:pt x="818992" y="1435100"/>
                  </a:lnTo>
                  <a:lnTo>
                    <a:pt x="802938" y="1485900"/>
                  </a:lnTo>
                  <a:lnTo>
                    <a:pt x="788616" y="1524000"/>
                  </a:lnTo>
                  <a:lnTo>
                    <a:pt x="776069" y="1574800"/>
                  </a:lnTo>
                  <a:lnTo>
                    <a:pt x="765338" y="1612900"/>
                  </a:lnTo>
                  <a:lnTo>
                    <a:pt x="756465" y="1663700"/>
                  </a:lnTo>
                  <a:lnTo>
                    <a:pt x="749491" y="1714500"/>
                  </a:lnTo>
                  <a:lnTo>
                    <a:pt x="744458" y="1752600"/>
                  </a:lnTo>
                  <a:lnTo>
                    <a:pt x="741407" y="1803400"/>
                  </a:lnTo>
                  <a:lnTo>
                    <a:pt x="740381" y="1854200"/>
                  </a:lnTo>
                  <a:lnTo>
                    <a:pt x="741407" y="1905000"/>
                  </a:lnTo>
                  <a:lnTo>
                    <a:pt x="744458" y="1943100"/>
                  </a:lnTo>
                  <a:lnTo>
                    <a:pt x="749491" y="1993900"/>
                  </a:lnTo>
                  <a:lnTo>
                    <a:pt x="756465" y="2044700"/>
                  </a:lnTo>
                  <a:lnTo>
                    <a:pt x="765338" y="2082800"/>
                  </a:lnTo>
                  <a:lnTo>
                    <a:pt x="776069" y="2133600"/>
                  </a:lnTo>
                  <a:lnTo>
                    <a:pt x="788616" y="2171700"/>
                  </a:lnTo>
                  <a:lnTo>
                    <a:pt x="802938" y="2222500"/>
                  </a:lnTo>
                  <a:lnTo>
                    <a:pt x="818992" y="2260600"/>
                  </a:lnTo>
                  <a:lnTo>
                    <a:pt x="836737" y="2298700"/>
                  </a:lnTo>
                  <a:lnTo>
                    <a:pt x="856131" y="2349500"/>
                  </a:lnTo>
                  <a:lnTo>
                    <a:pt x="877133" y="2387600"/>
                  </a:lnTo>
                  <a:lnTo>
                    <a:pt x="899701" y="2425700"/>
                  </a:lnTo>
                  <a:lnTo>
                    <a:pt x="923793" y="2463800"/>
                  </a:lnTo>
                  <a:lnTo>
                    <a:pt x="949368" y="2501900"/>
                  </a:lnTo>
                  <a:lnTo>
                    <a:pt x="976384" y="2540000"/>
                  </a:lnTo>
                  <a:lnTo>
                    <a:pt x="1004799" y="2565400"/>
                  </a:lnTo>
                  <a:lnTo>
                    <a:pt x="1034572" y="2603500"/>
                  </a:lnTo>
                  <a:lnTo>
                    <a:pt x="1065661" y="2641600"/>
                  </a:lnTo>
                  <a:lnTo>
                    <a:pt x="1098024" y="2667000"/>
                  </a:lnTo>
                  <a:lnTo>
                    <a:pt x="1131619" y="2692400"/>
                  </a:lnTo>
                  <a:lnTo>
                    <a:pt x="1166406" y="2730500"/>
                  </a:lnTo>
                  <a:lnTo>
                    <a:pt x="1202342" y="2755900"/>
                  </a:lnTo>
                  <a:lnTo>
                    <a:pt x="1239385" y="2781300"/>
                  </a:lnTo>
                  <a:lnTo>
                    <a:pt x="1277495" y="2806700"/>
                  </a:lnTo>
                  <a:lnTo>
                    <a:pt x="1316628" y="2819400"/>
                  </a:lnTo>
                  <a:lnTo>
                    <a:pt x="1356744" y="2844800"/>
                  </a:lnTo>
                  <a:lnTo>
                    <a:pt x="1397801" y="2870200"/>
                  </a:lnTo>
                  <a:lnTo>
                    <a:pt x="1482572" y="2895600"/>
                  </a:lnTo>
                  <a:lnTo>
                    <a:pt x="1661570" y="2946400"/>
                  </a:lnTo>
                  <a:lnTo>
                    <a:pt x="1708046" y="2946400"/>
                  </a:lnTo>
                  <a:lnTo>
                    <a:pt x="1755131" y="2959100"/>
                  </a:lnTo>
                  <a:lnTo>
                    <a:pt x="3332118" y="2959100"/>
                  </a:lnTo>
                  <a:lnTo>
                    <a:pt x="3323122" y="2971800"/>
                  </a:lnTo>
                  <a:lnTo>
                    <a:pt x="3295276" y="3009900"/>
                  </a:lnTo>
                  <a:lnTo>
                    <a:pt x="3266588" y="3048000"/>
                  </a:lnTo>
                  <a:lnTo>
                    <a:pt x="3237075" y="3073400"/>
                  </a:lnTo>
                  <a:lnTo>
                    <a:pt x="3206751" y="3111500"/>
                  </a:lnTo>
                  <a:lnTo>
                    <a:pt x="3175631" y="3149600"/>
                  </a:lnTo>
                  <a:lnTo>
                    <a:pt x="3143731" y="3175000"/>
                  </a:lnTo>
                  <a:lnTo>
                    <a:pt x="3111066" y="3213100"/>
                  </a:lnTo>
                  <a:lnTo>
                    <a:pt x="3077651" y="3238500"/>
                  </a:lnTo>
                  <a:lnTo>
                    <a:pt x="3043501" y="3263900"/>
                  </a:lnTo>
                  <a:lnTo>
                    <a:pt x="3008633" y="3289300"/>
                  </a:lnTo>
                  <a:lnTo>
                    <a:pt x="2973060" y="3327400"/>
                  </a:lnTo>
                  <a:lnTo>
                    <a:pt x="2936798" y="3352800"/>
                  </a:lnTo>
                  <a:lnTo>
                    <a:pt x="2899863" y="3378200"/>
                  </a:lnTo>
                  <a:lnTo>
                    <a:pt x="2862269" y="3403600"/>
                  </a:lnTo>
                  <a:lnTo>
                    <a:pt x="2824032" y="3429000"/>
                  </a:lnTo>
                  <a:lnTo>
                    <a:pt x="2785167" y="3454400"/>
                  </a:lnTo>
                  <a:lnTo>
                    <a:pt x="2745690" y="3467100"/>
                  </a:lnTo>
                  <a:lnTo>
                    <a:pt x="2664958" y="3517900"/>
                  </a:lnTo>
                  <a:lnTo>
                    <a:pt x="2623734" y="3530600"/>
                  </a:lnTo>
                  <a:lnTo>
                    <a:pt x="2581958" y="3556000"/>
                  </a:lnTo>
                  <a:lnTo>
                    <a:pt x="2496813" y="3581400"/>
                  </a:lnTo>
                  <a:lnTo>
                    <a:pt x="2453474" y="3606800"/>
                  </a:lnTo>
                  <a:lnTo>
                    <a:pt x="2275362" y="3657600"/>
                  </a:lnTo>
                  <a:close/>
                </a:path>
                <a:path w="3702050" h="3683000">
                  <a:moveTo>
                    <a:pt x="3332118" y="2959100"/>
                  </a:moveTo>
                  <a:lnTo>
                    <a:pt x="1946780" y="2959100"/>
                  </a:lnTo>
                  <a:lnTo>
                    <a:pt x="1993864" y="2946400"/>
                  </a:lnTo>
                  <a:lnTo>
                    <a:pt x="2040341" y="2946400"/>
                  </a:lnTo>
                  <a:lnTo>
                    <a:pt x="2219338" y="2895600"/>
                  </a:lnTo>
                  <a:lnTo>
                    <a:pt x="2304109" y="2870200"/>
                  </a:lnTo>
                  <a:lnTo>
                    <a:pt x="2345166" y="2844800"/>
                  </a:lnTo>
                  <a:lnTo>
                    <a:pt x="2385282" y="2819400"/>
                  </a:lnTo>
                  <a:lnTo>
                    <a:pt x="2424415" y="2806700"/>
                  </a:lnTo>
                  <a:lnTo>
                    <a:pt x="2462524" y="2781300"/>
                  </a:lnTo>
                  <a:lnTo>
                    <a:pt x="2499568" y="2755900"/>
                  </a:lnTo>
                  <a:lnTo>
                    <a:pt x="2535503" y="2730500"/>
                  </a:lnTo>
                  <a:lnTo>
                    <a:pt x="2570290" y="2692400"/>
                  </a:lnTo>
                  <a:lnTo>
                    <a:pt x="2603885" y="2667000"/>
                  </a:lnTo>
                  <a:lnTo>
                    <a:pt x="2636248" y="2641600"/>
                  </a:lnTo>
                  <a:lnTo>
                    <a:pt x="2667337" y="2603500"/>
                  </a:lnTo>
                  <a:lnTo>
                    <a:pt x="2697110" y="2565400"/>
                  </a:lnTo>
                  <a:lnTo>
                    <a:pt x="2725525" y="2540000"/>
                  </a:lnTo>
                  <a:lnTo>
                    <a:pt x="2752541" y="2501900"/>
                  </a:lnTo>
                  <a:lnTo>
                    <a:pt x="2778116" y="2463800"/>
                  </a:lnTo>
                  <a:lnTo>
                    <a:pt x="2802208" y="2425700"/>
                  </a:lnTo>
                  <a:lnTo>
                    <a:pt x="2824776" y="2387600"/>
                  </a:lnTo>
                  <a:lnTo>
                    <a:pt x="2845778" y="2349500"/>
                  </a:lnTo>
                  <a:lnTo>
                    <a:pt x="2865172" y="2298700"/>
                  </a:lnTo>
                  <a:lnTo>
                    <a:pt x="2882917" y="2260600"/>
                  </a:lnTo>
                  <a:lnTo>
                    <a:pt x="2898971" y="2222500"/>
                  </a:lnTo>
                  <a:lnTo>
                    <a:pt x="2913292" y="2171700"/>
                  </a:lnTo>
                  <a:lnTo>
                    <a:pt x="2925839" y="2133600"/>
                  </a:lnTo>
                  <a:lnTo>
                    <a:pt x="2936570" y="2082800"/>
                  </a:lnTo>
                  <a:lnTo>
                    <a:pt x="2945444" y="2044700"/>
                  </a:lnTo>
                  <a:lnTo>
                    <a:pt x="2952418" y="1993900"/>
                  </a:lnTo>
                  <a:lnTo>
                    <a:pt x="2957451" y="1943100"/>
                  </a:lnTo>
                  <a:lnTo>
                    <a:pt x="2960501" y="1905000"/>
                  </a:lnTo>
                  <a:lnTo>
                    <a:pt x="2961527" y="1854200"/>
                  </a:lnTo>
                  <a:lnTo>
                    <a:pt x="2960501" y="1803400"/>
                  </a:lnTo>
                  <a:lnTo>
                    <a:pt x="2957451" y="1752600"/>
                  </a:lnTo>
                  <a:lnTo>
                    <a:pt x="2952418" y="1714500"/>
                  </a:lnTo>
                  <a:lnTo>
                    <a:pt x="2945444" y="1663700"/>
                  </a:lnTo>
                  <a:lnTo>
                    <a:pt x="2936570" y="1612900"/>
                  </a:lnTo>
                  <a:lnTo>
                    <a:pt x="2925839" y="1574800"/>
                  </a:lnTo>
                  <a:lnTo>
                    <a:pt x="2913292" y="1524000"/>
                  </a:lnTo>
                  <a:lnTo>
                    <a:pt x="2898971" y="1485900"/>
                  </a:lnTo>
                  <a:lnTo>
                    <a:pt x="2882917" y="1435100"/>
                  </a:lnTo>
                  <a:lnTo>
                    <a:pt x="2865172" y="1397000"/>
                  </a:lnTo>
                  <a:lnTo>
                    <a:pt x="2845778" y="1358900"/>
                  </a:lnTo>
                  <a:lnTo>
                    <a:pt x="2824776" y="1320800"/>
                  </a:lnTo>
                  <a:lnTo>
                    <a:pt x="2802208" y="1282700"/>
                  </a:lnTo>
                  <a:lnTo>
                    <a:pt x="2778116" y="1244600"/>
                  </a:lnTo>
                  <a:lnTo>
                    <a:pt x="2752541" y="1206500"/>
                  </a:lnTo>
                  <a:lnTo>
                    <a:pt x="2725525" y="1168400"/>
                  </a:lnTo>
                  <a:lnTo>
                    <a:pt x="2697110" y="1130300"/>
                  </a:lnTo>
                  <a:lnTo>
                    <a:pt x="2667337" y="1092200"/>
                  </a:lnTo>
                  <a:lnTo>
                    <a:pt x="2636248" y="1066800"/>
                  </a:lnTo>
                  <a:lnTo>
                    <a:pt x="2603885" y="1028700"/>
                  </a:lnTo>
                  <a:lnTo>
                    <a:pt x="2570290" y="1003300"/>
                  </a:lnTo>
                  <a:lnTo>
                    <a:pt x="2535503" y="977900"/>
                  </a:lnTo>
                  <a:lnTo>
                    <a:pt x="2499568" y="952500"/>
                  </a:lnTo>
                  <a:lnTo>
                    <a:pt x="2462524" y="927100"/>
                  </a:lnTo>
                  <a:lnTo>
                    <a:pt x="2424415" y="901700"/>
                  </a:lnTo>
                  <a:lnTo>
                    <a:pt x="2385282" y="876300"/>
                  </a:lnTo>
                  <a:lnTo>
                    <a:pt x="2345166" y="850900"/>
                  </a:lnTo>
                  <a:lnTo>
                    <a:pt x="2304109" y="838200"/>
                  </a:lnTo>
                  <a:lnTo>
                    <a:pt x="2262152" y="812800"/>
                  </a:lnTo>
                  <a:lnTo>
                    <a:pt x="2086168" y="762000"/>
                  </a:lnTo>
                  <a:lnTo>
                    <a:pt x="2040341" y="762000"/>
                  </a:lnTo>
                  <a:lnTo>
                    <a:pt x="1993864" y="749300"/>
                  </a:lnTo>
                  <a:lnTo>
                    <a:pt x="1946780" y="749300"/>
                  </a:lnTo>
                  <a:lnTo>
                    <a:pt x="1899130" y="736600"/>
                  </a:lnTo>
                  <a:lnTo>
                    <a:pt x="1850955" y="736600"/>
                  </a:lnTo>
                  <a:lnTo>
                    <a:pt x="1850955" y="0"/>
                  </a:lnTo>
                  <a:lnTo>
                    <a:pt x="1995606" y="0"/>
                  </a:lnTo>
                  <a:lnTo>
                    <a:pt x="2043167" y="12700"/>
                  </a:lnTo>
                  <a:lnTo>
                    <a:pt x="2090374" y="12700"/>
                  </a:lnTo>
                  <a:lnTo>
                    <a:pt x="2137212" y="25400"/>
                  </a:lnTo>
                  <a:lnTo>
                    <a:pt x="2183667" y="25400"/>
                  </a:lnTo>
                  <a:lnTo>
                    <a:pt x="2275362" y="50800"/>
                  </a:lnTo>
                  <a:lnTo>
                    <a:pt x="2539646" y="127000"/>
                  </a:lnTo>
                  <a:lnTo>
                    <a:pt x="2581958" y="152400"/>
                  </a:lnTo>
                  <a:lnTo>
                    <a:pt x="2623734" y="165100"/>
                  </a:lnTo>
                  <a:lnTo>
                    <a:pt x="2664958" y="190500"/>
                  </a:lnTo>
                  <a:lnTo>
                    <a:pt x="2705615" y="203200"/>
                  </a:lnTo>
                  <a:lnTo>
                    <a:pt x="2785167" y="254000"/>
                  </a:lnTo>
                  <a:lnTo>
                    <a:pt x="2824032" y="279400"/>
                  </a:lnTo>
                  <a:lnTo>
                    <a:pt x="2862269" y="304800"/>
                  </a:lnTo>
                  <a:lnTo>
                    <a:pt x="2899863" y="330200"/>
                  </a:lnTo>
                  <a:lnTo>
                    <a:pt x="2936798" y="355600"/>
                  </a:lnTo>
                  <a:lnTo>
                    <a:pt x="2973060" y="381000"/>
                  </a:lnTo>
                  <a:lnTo>
                    <a:pt x="3008633" y="406400"/>
                  </a:lnTo>
                  <a:lnTo>
                    <a:pt x="3043501" y="431800"/>
                  </a:lnTo>
                  <a:lnTo>
                    <a:pt x="3077651" y="469900"/>
                  </a:lnTo>
                  <a:lnTo>
                    <a:pt x="3111066" y="495300"/>
                  </a:lnTo>
                  <a:lnTo>
                    <a:pt x="3143731" y="520700"/>
                  </a:lnTo>
                  <a:lnTo>
                    <a:pt x="3175631" y="558800"/>
                  </a:lnTo>
                  <a:lnTo>
                    <a:pt x="3206751" y="596900"/>
                  </a:lnTo>
                  <a:lnTo>
                    <a:pt x="3237075" y="622300"/>
                  </a:lnTo>
                  <a:lnTo>
                    <a:pt x="3266588" y="660400"/>
                  </a:lnTo>
                  <a:lnTo>
                    <a:pt x="3295276" y="698500"/>
                  </a:lnTo>
                  <a:lnTo>
                    <a:pt x="3323122" y="723900"/>
                  </a:lnTo>
                  <a:lnTo>
                    <a:pt x="3350112" y="762000"/>
                  </a:lnTo>
                  <a:lnTo>
                    <a:pt x="3376229" y="800100"/>
                  </a:lnTo>
                  <a:lnTo>
                    <a:pt x="3401460" y="838200"/>
                  </a:lnTo>
                  <a:lnTo>
                    <a:pt x="3425789" y="876300"/>
                  </a:lnTo>
                  <a:lnTo>
                    <a:pt x="3449200" y="914400"/>
                  </a:lnTo>
                  <a:lnTo>
                    <a:pt x="3471679" y="952500"/>
                  </a:lnTo>
                  <a:lnTo>
                    <a:pt x="3493209" y="990600"/>
                  </a:lnTo>
                  <a:lnTo>
                    <a:pt x="3513777" y="1041400"/>
                  </a:lnTo>
                  <a:lnTo>
                    <a:pt x="3533366" y="1079500"/>
                  </a:lnTo>
                  <a:lnTo>
                    <a:pt x="3551961" y="1117600"/>
                  </a:lnTo>
                  <a:lnTo>
                    <a:pt x="3569547" y="1168400"/>
                  </a:lnTo>
                  <a:lnTo>
                    <a:pt x="3586110" y="1206500"/>
                  </a:lnTo>
                  <a:lnTo>
                    <a:pt x="3601632" y="1244600"/>
                  </a:lnTo>
                  <a:lnTo>
                    <a:pt x="3616101" y="1295400"/>
                  </a:lnTo>
                  <a:lnTo>
                    <a:pt x="3629499" y="1333500"/>
                  </a:lnTo>
                  <a:lnTo>
                    <a:pt x="3641812" y="1384300"/>
                  </a:lnTo>
                  <a:lnTo>
                    <a:pt x="3653025" y="1422400"/>
                  </a:lnTo>
                  <a:lnTo>
                    <a:pt x="3663122" y="1473200"/>
                  </a:lnTo>
                  <a:lnTo>
                    <a:pt x="3672089" y="1524000"/>
                  </a:lnTo>
                  <a:lnTo>
                    <a:pt x="3679909" y="1562100"/>
                  </a:lnTo>
                  <a:lnTo>
                    <a:pt x="3686568" y="1612900"/>
                  </a:lnTo>
                  <a:lnTo>
                    <a:pt x="3692051" y="1663700"/>
                  </a:lnTo>
                  <a:lnTo>
                    <a:pt x="3696341" y="1701800"/>
                  </a:lnTo>
                  <a:lnTo>
                    <a:pt x="3699425" y="1752600"/>
                  </a:lnTo>
                  <a:lnTo>
                    <a:pt x="3701286" y="1803400"/>
                  </a:lnTo>
                  <a:lnTo>
                    <a:pt x="3701910" y="1841500"/>
                  </a:lnTo>
                  <a:lnTo>
                    <a:pt x="3701286" y="1905000"/>
                  </a:lnTo>
                  <a:lnTo>
                    <a:pt x="3699425" y="1943100"/>
                  </a:lnTo>
                  <a:lnTo>
                    <a:pt x="3696341" y="1993900"/>
                  </a:lnTo>
                  <a:lnTo>
                    <a:pt x="3692051" y="2044700"/>
                  </a:lnTo>
                  <a:lnTo>
                    <a:pt x="3686568" y="2095500"/>
                  </a:lnTo>
                  <a:lnTo>
                    <a:pt x="3679909" y="2133600"/>
                  </a:lnTo>
                  <a:lnTo>
                    <a:pt x="3672089" y="2184400"/>
                  </a:lnTo>
                  <a:lnTo>
                    <a:pt x="3663122" y="2235200"/>
                  </a:lnTo>
                  <a:lnTo>
                    <a:pt x="3653025" y="2273300"/>
                  </a:lnTo>
                  <a:lnTo>
                    <a:pt x="3641812" y="2324100"/>
                  </a:lnTo>
                  <a:lnTo>
                    <a:pt x="3629499" y="2362200"/>
                  </a:lnTo>
                  <a:lnTo>
                    <a:pt x="3616101" y="2413000"/>
                  </a:lnTo>
                  <a:lnTo>
                    <a:pt x="3601632" y="2451100"/>
                  </a:lnTo>
                  <a:lnTo>
                    <a:pt x="3586110" y="2501900"/>
                  </a:lnTo>
                  <a:lnTo>
                    <a:pt x="3569547" y="2540000"/>
                  </a:lnTo>
                  <a:lnTo>
                    <a:pt x="3551961" y="2578100"/>
                  </a:lnTo>
                  <a:lnTo>
                    <a:pt x="3533366" y="2628900"/>
                  </a:lnTo>
                  <a:lnTo>
                    <a:pt x="3513777" y="2667000"/>
                  </a:lnTo>
                  <a:lnTo>
                    <a:pt x="3493209" y="2705100"/>
                  </a:lnTo>
                  <a:lnTo>
                    <a:pt x="3471679" y="2743200"/>
                  </a:lnTo>
                  <a:lnTo>
                    <a:pt x="3449200" y="2781300"/>
                  </a:lnTo>
                  <a:lnTo>
                    <a:pt x="3425789" y="2819400"/>
                  </a:lnTo>
                  <a:lnTo>
                    <a:pt x="3401460" y="2857500"/>
                  </a:lnTo>
                  <a:lnTo>
                    <a:pt x="3376229" y="2895600"/>
                  </a:lnTo>
                  <a:lnTo>
                    <a:pt x="3350112" y="2933700"/>
                  </a:lnTo>
                  <a:lnTo>
                    <a:pt x="3332118" y="2959100"/>
                  </a:lnTo>
                  <a:close/>
                </a:path>
                <a:path w="3702050" h="3683000">
                  <a:moveTo>
                    <a:pt x="2137212" y="3683000"/>
                  </a:moveTo>
                  <a:lnTo>
                    <a:pt x="1564698" y="3683000"/>
                  </a:lnTo>
                  <a:lnTo>
                    <a:pt x="1472189" y="3657600"/>
                  </a:lnTo>
                  <a:lnTo>
                    <a:pt x="2229721" y="3657600"/>
                  </a:lnTo>
                  <a:lnTo>
                    <a:pt x="2137212" y="3683000"/>
                  </a:lnTo>
                  <a:close/>
                </a:path>
              </a:pathLst>
            </a:custGeom>
            <a:solidFill>
              <a:srgbClr val="F1E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460838" y="2790600"/>
              <a:ext cx="3702050" cy="3683000"/>
            </a:xfrm>
            <a:custGeom>
              <a:avLst/>
              <a:gdLst/>
              <a:ahLst/>
              <a:cxnLst/>
              <a:rect l="l" t="t" r="r" b="b"/>
              <a:pathLst>
                <a:path w="3702050" h="3683000">
                  <a:moveTo>
                    <a:pt x="3332134" y="2959100"/>
                  </a:moveTo>
                  <a:lnTo>
                    <a:pt x="1972649" y="2959100"/>
                  </a:lnTo>
                  <a:lnTo>
                    <a:pt x="2019742" y="2946400"/>
                  </a:lnTo>
                  <a:lnTo>
                    <a:pt x="2066835" y="2946400"/>
                  </a:lnTo>
                  <a:lnTo>
                    <a:pt x="2207133" y="2908300"/>
                  </a:lnTo>
                  <a:lnTo>
                    <a:pt x="2252429" y="2882900"/>
                  </a:lnTo>
                  <a:lnTo>
                    <a:pt x="2296649" y="2870200"/>
                  </a:lnTo>
                  <a:lnTo>
                    <a:pt x="2339759" y="2844800"/>
                  </a:lnTo>
                  <a:lnTo>
                    <a:pt x="2381727" y="2832100"/>
                  </a:lnTo>
                  <a:lnTo>
                    <a:pt x="2422518" y="2806700"/>
                  </a:lnTo>
                  <a:lnTo>
                    <a:pt x="2462098" y="2781300"/>
                  </a:lnTo>
                  <a:lnTo>
                    <a:pt x="2500434" y="2755900"/>
                  </a:lnTo>
                  <a:lnTo>
                    <a:pt x="2537493" y="2717800"/>
                  </a:lnTo>
                  <a:lnTo>
                    <a:pt x="2573241" y="2692400"/>
                  </a:lnTo>
                  <a:lnTo>
                    <a:pt x="2607644" y="2667000"/>
                  </a:lnTo>
                  <a:lnTo>
                    <a:pt x="2640669" y="2628900"/>
                  </a:lnTo>
                  <a:lnTo>
                    <a:pt x="2672282" y="2603500"/>
                  </a:lnTo>
                  <a:lnTo>
                    <a:pt x="2702449" y="2565400"/>
                  </a:lnTo>
                  <a:lnTo>
                    <a:pt x="2731136" y="2527300"/>
                  </a:lnTo>
                  <a:lnTo>
                    <a:pt x="2758311" y="2489200"/>
                  </a:lnTo>
                  <a:lnTo>
                    <a:pt x="2783940" y="2451100"/>
                  </a:lnTo>
                  <a:lnTo>
                    <a:pt x="2807989" y="2413000"/>
                  </a:lnTo>
                  <a:lnTo>
                    <a:pt x="2830423" y="2374900"/>
                  </a:lnTo>
                  <a:lnTo>
                    <a:pt x="2851211" y="2336800"/>
                  </a:lnTo>
                  <a:lnTo>
                    <a:pt x="2870318" y="2286000"/>
                  </a:lnTo>
                  <a:lnTo>
                    <a:pt x="2887710" y="2247900"/>
                  </a:lnTo>
                  <a:lnTo>
                    <a:pt x="2903354" y="2209800"/>
                  </a:lnTo>
                  <a:lnTo>
                    <a:pt x="2917216" y="2159000"/>
                  </a:lnTo>
                  <a:lnTo>
                    <a:pt x="2929263" y="2120900"/>
                  </a:lnTo>
                  <a:lnTo>
                    <a:pt x="2939461" y="2070100"/>
                  </a:lnTo>
                  <a:lnTo>
                    <a:pt x="2947776" y="2032000"/>
                  </a:lnTo>
                  <a:lnTo>
                    <a:pt x="2954176" y="1981200"/>
                  </a:lnTo>
                  <a:lnTo>
                    <a:pt x="2958625" y="1930400"/>
                  </a:lnTo>
                  <a:lnTo>
                    <a:pt x="2961091" y="1879600"/>
                  </a:lnTo>
                  <a:lnTo>
                    <a:pt x="2961540" y="1841500"/>
                  </a:lnTo>
                  <a:lnTo>
                    <a:pt x="2959938" y="1790700"/>
                  </a:lnTo>
                  <a:lnTo>
                    <a:pt x="2956252" y="1739900"/>
                  </a:lnTo>
                  <a:lnTo>
                    <a:pt x="2950449" y="1689100"/>
                  </a:lnTo>
                  <a:lnTo>
                    <a:pt x="2942568" y="1651000"/>
                  </a:lnTo>
                  <a:lnTo>
                    <a:pt x="2932707" y="1600200"/>
                  </a:lnTo>
                  <a:lnTo>
                    <a:pt x="2920910" y="1549400"/>
                  </a:lnTo>
                  <a:lnTo>
                    <a:pt x="2907226" y="1511300"/>
                  </a:lnTo>
                  <a:lnTo>
                    <a:pt x="2891700" y="1460500"/>
                  </a:lnTo>
                  <a:lnTo>
                    <a:pt x="2874381" y="1422400"/>
                  </a:lnTo>
                  <a:lnTo>
                    <a:pt x="2855313" y="1371600"/>
                  </a:lnTo>
                  <a:lnTo>
                    <a:pt x="2834546" y="1333500"/>
                  </a:lnTo>
                  <a:lnTo>
                    <a:pt x="2812124" y="1295400"/>
                  </a:lnTo>
                  <a:lnTo>
                    <a:pt x="2788095" y="1257300"/>
                  </a:lnTo>
                  <a:lnTo>
                    <a:pt x="2762506" y="1219200"/>
                  </a:lnTo>
                  <a:lnTo>
                    <a:pt x="2735403" y="1181100"/>
                  </a:lnTo>
                  <a:lnTo>
                    <a:pt x="2706833" y="1143000"/>
                  </a:lnTo>
                  <a:lnTo>
                    <a:pt x="2676844" y="1104900"/>
                  </a:lnTo>
                  <a:lnTo>
                    <a:pt x="2645482" y="1079500"/>
                  </a:lnTo>
                  <a:lnTo>
                    <a:pt x="2612793" y="1041400"/>
                  </a:lnTo>
                  <a:lnTo>
                    <a:pt x="2578825" y="1016000"/>
                  </a:lnTo>
                  <a:lnTo>
                    <a:pt x="2543624" y="977900"/>
                  </a:lnTo>
                  <a:lnTo>
                    <a:pt x="2507237" y="952500"/>
                  </a:lnTo>
                  <a:lnTo>
                    <a:pt x="2469712" y="927100"/>
                  </a:lnTo>
                  <a:lnTo>
                    <a:pt x="2431093" y="901700"/>
                  </a:lnTo>
                  <a:lnTo>
                    <a:pt x="2391430" y="876300"/>
                  </a:lnTo>
                  <a:lnTo>
                    <a:pt x="2350768" y="863600"/>
                  </a:lnTo>
                  <a:lnTo>
                    <a:pt x="2309154" y="838200"/>
                  </a:lnTo>
                  <a:lnTo>
                    <a:pt x="2266634" y="825500"/>
                  </a:lnTo>
                  <a:lnTo>
                    <a:pt x="2223257" y="800100"/>
                  </a:lnTo>
                  <a:lnTo>
                    <a:pt x="2088443" y="762000"/>
                  </a:lnTo>
                  <a:lnTo>
                    <a:pt x="2042100" y="762000"/>
                  </a:lnTo>
                  <a:lnTo>
                    <a:pt x="1995134" y="749300"/>
                  </a:lnTo>
                  <a:lnTo>
                    <a:pt x="1947589" y="749300"/>
                  </a:lnTo>
                  <a:lnTo>
                    <a:pt x="1899514" y="736600"/>
                  </a:lnTo>
                  <a:lnTo>
                    <a:pt x="1850956" y="736600"/>
                  </a:lnTo>
                  <a:lnTo>
                    <a:pt x="1850956" y="0"/>
                  </a:lnTo>
                  <a:lnTo>
                    <a:pt x="1995214" y="0"/>
                  </a:lnTo>
                  <a:lnTo>
                    <a:pt x="2042705" y="12700"/>
                  </a:lnTo>
                  <a:lnTo>
                    <a:pt x="2089870" y="12700"/>
                  </a:lnTo>
                  <a:lnTo>
                    <a:pt x="2136694" y="25400"/>
                  </a:lnTo>
                  <a:lnTo>
                    <a:pt x="2183158" y="25400"/>
                  </a:lnTo>
                  <a:lnTo>
                    <a:pt x="2229248" y="38100"/>
                  </a:lnTo>
                  <a:lnTo>
                    <a:pt x="2539984" y="127000"/>
                  </a:lnTo>
                  <a:lnTo>
                    <a:pt x="2582477" y="152400"/>
                  </a:lnTo>
                  <a:lnTo>
                    <a:pt x="2624446" y="165100"/>
                  </a:lnTo>
                  <a:lnTo>
                    <a:pt x="2665875" y="190500"/>
                  </a:lnTo>
                  <a:lnTo>
                    <a:pt x="2706746" y="203200"/>
                  </a:lnTo>
                  <a:lnTo>
                    <a:pt x="2747044" y="228600"/>
                  </a:lnTo>
                  <a:lnTo>
                    <a:pt x="2825852" y="279400"/>
                  </a:lnTo>
                  <a:lnTo>
                    <a:pt x="2864329" y="304800"/>
                  </a:lnTo>
                  <a:lnTo>
                    <a:pt x="2902167" y="330200"/>
                  </a:lnTo>
                  <a:lnTo>
                    <a:pt x="2939348" y="355600"/>
                  </a:lnTo>
                  <a:lnTo>
                    <a:pt x="2975855" y="381000"/>
                  </a:lnTo>
                  <a:lnTo>
                    <a:pt x="3011673" y="406400"/>
                  </a:lnTo>
                  <a:lnTo>
                    <a:pt x="3046785" y="431800"/>
                  </a:lnTo>
                  <a:lnTo>
                    <a:pt x="3081175" y="469900"/>
                  </a:lnTo>
                  <a:lnTo>
                    <a:pt x="3114825" y="495300"/>
                  </a:lnTo>
                  <a:lnTo>
                    <a:pt x="3147719" y="533400"/>
                  </a:lnTo>
                  <a:lnTo>
                    <a:pt x="3179841" y="558800"/>
                  </a:lnTo>
                  <a:lnTo>
                    <a:pt x="3211174" y="596900"/>
                  </a:lnTo>
                  <a:lnTo>
                    <a:pt x="3241701" y="635000"/>
                  </a:lnTo>
                  <a:lnTo>
                    <a:pt x="3271407" y="660400"/>
                  </a:lnTo>
                  <a:lnTo>
                    <a:pt x="3300273" y="698500"/>
                  </a:lnTo>
                  <a:lnTo>
                    <a:pt x="3328285" y="736600"/>
                  </a:lnTo>
                  <a:lnTo>
                    <a:pt x="3355425" y="774700"/>
                  </a:lnTo>
                  <a:lnTo>
                    <a:pt x="3381677" y="812800"/>
                  </a:lnTo>
                  <a:lnTo>
                    <a:pt x="3407024" y="850900"/>
                  </a:lnTo>
                  <a:lnTo>
                    <a:pt x="3431449" y="889000"/>
                  </a:lnTo>
                  <a:lnTo>
                    <a:pt x="3454937" y="927100"/>
                  </a:lnTo>
                  <a:lnTo>
                    <a:pt x="3477470" y="965200"/>
                  </a:lnTo>
                  <a:lnTo>
                    <a:pt x="3499032" y="1003300"/>
                  </a:lnTo>
                  <a:lnTo>
                    <a:pt x="3519607" y="1054100"/>
                  </a:lnTo>
                  <a:lnTo>
                    <a:pt x="3539177" y="1092200"/>
                  </a:lnTo>
                  <a:lnTo>
                    <a:pt x="3557727" y="1130300"/>
                  </a:lnTo>
                  <a:lnTo>
                    <a:pt x="3575239" y="1181100"/>
                  </a:lnTo>
                  <a:lnTo>
                    <a:pt x="3591698" y="1219200"/>
                  </a:lnTo>
                  <a:lnTo>
                    <a:pt x="3607086" y="1270000"/>
                  </a:lnTo>
                  <a:lnTo>
                    <a:pt x="3621387" y="1308100"/>
                  </a:lnTo>
                  <a:lnTo>
                    <a:pt x="3634585" y="1358900"/>
                  </a:lnTo>
                  <a:lnTo>
                    <a:pt x="3646663" y="1397000"/>
                  </a:lnTo>
                  <a:lnTo>
                    <a:pt x="3657605" y="1447800"/>
                  </a:lnTo>
                  <a:lnTo>
                    <a:pt x="3667393" y="1498600"/>
                  </a:lnTo>
                  <a:lnTo>
                    <a:pt x="3676011" y="1536700"/>
                  </a:lnTo>
                  <a:lnTo>
                    <a:pt x="3683444" y="1587500"/>
                  </a:lnTo>
                  <a:lnTo>
                    <a:pt x="3689641" y="1638300"/>
                  </a:lnTo>
                  <a:lnTo>
                    <a:pt x="3694575" y="1689100"/>
                  </a:lnTo>
                  <a:lnTo>
                    <a:pt x="3698257" y="1739900"/>
                  </a:lnTo>
                  <a:lnTo>
                    <a:pt x="3700699" y="1778000"/>
                  </a:lnTo>
                  <a:lnTo>
                    <a:pt x="3701910" y="1816100"/>
                  </a:lnTo>
                  <a:lnTo>
                    <a:pt x="3701909" y="1879600"/>
                  </a:lnTo>
                  <a:lnTo>
                    <a:pt x="3700702" y="1917700"/>
                  </a:lnTo>
                  <a:lnTo>
                    <a:pt x="3698301" y="1968500"/>
                  </a:lnTo>
                  <a:lnTo>
                    <a:pt x="3694721" y="2019300"/>
                  </a:lnTo>
                  <a:lnTo>
                    <a:pt x="3689971" y="2057400"/>
                  </a:lnTo>
                  <a:lnTo>
                    <a:pt x="3684064" y="2108200"/>
                  </a:lnTo>
                  <a:lnTo>
                    <a:pt x="3677013" y="2159000"/>
                  </a:lnTo>
                  <a:lnTo>
                    <a:pt x="3668828" y="2197100"/>
                  </a:lnTo>
                  <a:lnTo>
                    <a:pt x="3659522" y="2247900"/>
                  </a:lnTo>
                  <a:lnTo>
                    <a:pt x="3649106" y="2286000"/>
                  </a:lnTo>
                  <a:lnTo>
                    <a:pt x="3637593" y="2336800"/>
                  </a:lnTo>
                  <a:lnTo>
                    <a:pt x="3624995" y="2374900"/>
                  </a:lnTo>
                  <a:lnTo>
                    <a:pt x="3611323" y="2425700"/>
                  </a:lnTo>
                  <a:lnTo>
                    <a:pt x="3596589" y="2463800"/>
                  </a:lnTo>
                  <a:lnTo>
                    <a:pt x="3580805" y="2514600"/>
                  </a:lnTo>
                  <a:lnTo>
                    <a:pt x="3563983" y="2552700"/>
                  </a:lnTo>
                  <a:lnTo>
                    <a:pt x="3546135" y="2590800"/>
                  </a:lnTo>
                  <a:lnTo>
                    <a:pt x="3527272" y="2641600"/>
                  </a:lnTo>
                  <a:lnTo>
                    <a:pt x="3507407" y="2679700"/>
                  </a:lnTo>
                  <a:lnTo>
                    <a:pt x="3486552" y="2717800"/>
                  </a:lnTo>
                  <a:lnTo>
                    <a:pt x="3464718" y="2755900"/>
                  </a:lnTo>
                  <a:lnTo>
                    <a:pt x="3441918" y="2794000"/>
                  </a:lnTo>
                  <a:lnTo>
                    <a:pt x="3418162" y="2832100"/>
                  </a:lnTo>
                  <a:lnTo>
                    <a:pt x="3393464" y="2870200"/>
                  </a:lnTo>
                  <a:lnTo>
                    <a:pt x="3367834" y="2908300"/>
                  </a:lnTo>
                  <a:lnTo>
                    <a:pt x="3341286" y="2946400"/>
                  </a:lnTo>
                  <a:lnTo>
                    <a:pt x="3332134" y="2959100"/>
                  </a:lnTo>
                  <a:close/>
                </a:path>
                <a:path w="3702050" h="3683000">
                  <a:moveTo>
                    <a:pt x="2133645" y="3683000"/>
                  </a:moveTo>
                  <a:lnTo>
                    <a:pt x="1577393" y="3683000"/>
                  </a:lnTo>
                  <a:lnTo>
                    <a:pt x="1532112" y="3670300"/>
                  </a:lnTo>
                  <a:lnTo>
                    <a:pt x="1487088" y="3670300"/>
                  </a:lnTo>
                  <a:lnTo>
                    <a:pt x="1180818" y="3581400"/>
                  </a:lnTo>
                  <a:lnTo>
                    <a:pt x="1138574" y="3556000"/>
                  </a:lnTo>
                  <a:lnTo>
                    <a:pt x="1096768" y="3543300"/>
                  </a:lnTo>
                  <a:lnTo>
                    <a:pt x="1055418" y="3517900"/>
                  </a:lnTo>
                  <a:lnTo>
                    <a:pt x="1014546" y="3505200"/>
                  </a:lnTo>
                  <a:lnTo>
                    <a:pt x="934311" y="3454400"/>
                  </a:lnTo>
                  <a:lnTo>
                    <a:pt x="894989" y="3441700"/>
                  </a:lnTo>
                  <a:lnTo>
                    <a:pt x="818034" y="3390900"/>
                  </a:lnTo>
                  <a:lnTo>
                    <a:pt x="780440" y="3365500"/>
                  </a:lnTo>
                  <a:lnTo>
                    <a:pt x="743464" y="3340100"/>
                  </a:lnTo>
                  <a:lnTo>
                    <a:pt x="707123" y="3302000"/>
                  </a:lnTo>
                  <a:lnTo>
                    <a:pt x="671438" y="3276600"/>
                  </a:lnTo>
                  <a:lnTo>
                    <a:pt x="636429" y="3251200"/>
                  </a:lnTo>
                  <a:lnTo>
                    <a:pt x="602116" y="3213100"/>
                  </a:lnTo>
                  <a:lnTo>
                    <a:pt x="568519" y="3187700"/>
                  </a:lnTo>
                  <a:lnTo>
                    <a:pt x="535658" y="3149600"/>
                  </a:lnTo>
                  <a:lnTo>
                    <a:pt x="503552" y="3124200"/>
                  </a:lnTo>
                  <a:lnTo>
                    <a:pt x="472221" y="3086100"/>
                  </a:lnTo>
                  <a:lnTo>
                    <a:pt x="441686" y="3048000"/>
                  </a:lnTo>
                  <a:lnTo>
                    <a:pt x="411967" y="3009900"/>
                  </a:lnTo>
                  <a:lnTo>
                    <a:pt x="383082" y="2984500"/>
                  </a:lnTo>
                  <a:lnTo>
                    <a:pt x="355052" y="2946400"/>
                  </a:lnTo>
                  <a:lnTo>
                    <a:pt x="327898" y="2908300"/>
                  </a:lnTo>
                  <a:lnTo>
                    <a:pt x="301638" y="2870200"/>
                  </a:lnTo>
                  <a:lnTo>
                    <a:pt x="276293" y="2819400"/>
                  </a:lnTo>
                  <a:lnTo>
                    <a:pt x="251883" y="2781300"/>
                  </a:lnTo>
                  <a:lnTo>
                    <a:pt x="228428" y="2743200"/>
                  </a:lnTo>
                  <a:lnTo>
                    <a:pt x="205947" y="2705100"/>
                  </a:lnTo>
                  <a:lnTo>
                    <a:pt x="184460" y="2654300"/>
                  </a:lnTo>
                  <a:lnTo>
                    <a:pt x="163988" y="2616200"/>
                  </a:lnTo>
                  <a:lnTo>
                    <a:pt x="144653" y="2565400"/>
                  </a:lnTo>
                  <a:lnTo>
                    <a:pt x="126558" y="2527300"/>
                  </a:lnTo>
                  <a:lnTo>
                    <a:pt x="109699" y="2476500"/>
                  </a:lnTo>
                  <a:lnTo>
                    <a:pt x="94068" y="2438400"/>
                  </a:lnTo>
                  <a:lnTo>
                    <a:pt x="79660" y="2387600"/>
                  </a:lnTo>
                  <a:lnTo>
                    <a:pt x="66468" y="2336800"/>
                  </a:lnTo>
                  <a:lnTo>
                    <a:pt x="54485" y="2298700"/>
                  </a:lnTo>
                  <a:lnTo>
                    <a:pt x="43707" y="2247900"/>
                  </a:lnTo>
                  <a:lnTo>
                    <a:pt x="34125" y="2209800"/>
                  </a:lnTo>
                  <a:lnTo>
                    <a:pt x="25735" y="2159000"/>
                  </a:lnTo>
                  <a:lnTo>
                    <a:pt x="18529" y="2108200"/>
                  </a:lnTo>
                  <a:lnTo>
                    <a:pt x="12502" y="2070100"/>
                  </a:lnTo>
                  <a:lnTo>
                    <a:pt x="7647" y="2019300"/>
                  </a:lnTo>
                  <a:lnTo>
                    <a:pt x="3958" y="1981200"/>
                  </a:lnTo>
                  <a:lnTo>
                    <a:pt x="1429" y="1930400"/>
                  </a:lnTo>
                  <a:lnTo>
                    <a:pt x="53" y="1879600"/>
                  </a:lnTo>
                  <a:lnTo>
                    <a:pt x="0" y="1828800"/>
                  </a:lnTo>
                  <a:lnTo>
                    <a:pt x="736" y="1790700"/>
                  </a:lnTo>
                  <a:lnTo>
                    <a:pt x="2782" y="1752600"/>
                  </a:lnTo>
                  <a:lnTo>
                    <a:pt x="5957" y="1701800"/>
                  </a:lnTo>
                  <a:lnTo>
                    <a:pt x="10253" y="1651000"/>
                  </a:lnTo>
                  <a:lnTo>
                    <a:pt x="15665" y="1612900"/>
                  </a:lnTo>
                  <a:lnTo>
                    <a:pt x="22187" y="1562100"/>
                  </a:lnTo>
                  <a:lnTo>
                    <a:pt x="29811" y="1524000"/>
                  </a:lnTo>
                  <a:lnTo>
                    <a:pt x="38533" y="1473200"/>
                  </a:lnTo>
                  <a:lnTo>
                    <a:pt x="48345" y="1435100"/>
                  </a:lnTo>
                  <a:lnTo>
                    <a:pt x="59241" y="1384300"/>
                  </a:lnTo>
                  <a:lnTo>
                    <a:pt x="71215" y="1346200"/>
                  </a:lnTo>
                  <a:lnTo>
                    <a:pt x="84261" y="1295400"/>
                  </a:lnTo>
                  <a:lnTo>
                    <a:pt x="98373" y="1257300"/>
                  </a:lnTo>
                  <a:lnTo>
                    <a:pt x="113543" y="1206500"/>
                  </a:lnTo>
                  <a:lnTo>
                    <a:pt x="129767" y="1168400"/>
                  </a:lnTo>
                  <a:lnTo>
                    <a:pt x="147037" y="1130300"/>
                  </a:lnTo>
                  <a:lnTo>
                    <a:pt x="165347" y="1092200"/>
                  </a:lnTo>
                  <a:lnTo>
                    <a:pt x="184691" y="1041400"/>
                  </a:lnTo>
                  <a:lnTo>
                    <a:pt x="205063" y="1003300"/>
                  </a:lnTo>
                  <a:lnTo>
                    <a:pt x="226457" y="965200"/>
                  </a:lnTo>
                  <a:lnTo>
                    <a:pt x="248866" y="927100"/>
                  </a:lnTo>
                  <a:lnTo>
                    <a:pt x="272283" y="889000"/>
                  </a:lnTo>
                  <a:lnTo>
                    <a:pt x="296704" y="850900"/>
                  </a:lnTo>
                  <a:lnTo>
                    <a:pt x="322120" y="812800"/>
                  </a:lnTo>
                  <a:lnTo>
                    <a:pt x="348527" y="774700"/>
                  </a:lnTo>
                  <a:lnTo>
                    <a:pt x="375917" y="736600"/>
                  </a:lnTo>
                  <a:lnTo>
                    <a:pt x="404285" y="698500"/>
                  </a:lnTo>
                  <a:lnTo>
                    <a:pt x="433624" y="660400"/>
                  </a:lnTo>
                  <a:lnTo>
                    <a:pt x="463928" y="622300"/>
                  </a:lnTo>
                  <a:lnTo>
                    <a:pt x="495191" y="584200"/>
                  </a:lnTo>
                  <a:lnTo>
                    <a:pt x="527406" y="558800"/>
                  </a:lnTo>
                  <a:lnTo>
                    <a:pt x="560568" y="520700"/>
                  </a:lnTo>
                  <a:lnTo>
                    <a:pt x="594669" y="495300"/>
                  </a:lnTo>
                  <a:lnTo>
                    <a:pt x="629703" y="457200"/>
                  </a:lnTo>
                  <a:lnTo>
                    <a:pt x="665665" y="431800"/>
                  </a:lnTo>
                  <a:lnTo>
                    <a:pt x="702548" y="393700"/>
                  </a:lnTo>
                  <a:lnTo>
                    <a:pt x="740345" y="368300"/>
                  </a:lnTo>
                  <a:lnTo>
                    <a:pt x="779051" y="342900"/>
                  </a:lnTo>
                  <a:lnTo>
                    <a:pt x="818660" y="317500"/>
                  </a:lnTo>
                  <a:lnTo>
                    <a:pt x="859164" y="292100"/>
                  </a:lnTo>
                  <a:lnTo>
                    <a:pt x="1255880" y="914400"/>
                  </a:lnTo>
                  <a:lnTo>
                    <a:pt x="1215442" y="939800"/>
                  </a:lnTo>
                  <a:lnTo>
                    <a:pt x="1176523" y="965200"/>
                  </a:lnTo>
                  <a:lnTo>
                    <a:pt x="1139138" y="1003300"/>
                  </a:lnTo>
                  <a:lnTo>
                    <a:pt x="1103308" y="1028700"/>
                  </a:lnTo>
                  <a:lnTo>
                    <a:pt x="1069048" y="1066800"/>
                  </a:lnTo>
                  <a:lnTo>
                    <a:pt x="1036377" y="1092200"/>
                  </a:lnTo>
                  <a:lnTo>
                    <a:pt x="1005313" y="1130300"/>
                  </a:lnTo>
                  <a:lnTo>
                    <a:pt x="975874" y="1168400"/>
                  </a:lnTo>
                  <a:lnTo>
                    <a:pt x="948076" y="1206500"/>
                  </a:lnTo>
                  <a:lnTo>
                    <a:pt x="921939" y="1244600"/>
                  </a:lnTo>
                  <a:lnTo>
                    <a:pt x="897479" y="1282700"/>
                  </a:lnTo>
                  <a:lnTo>
                    <a:pt x="874714" y="1320800"/>
                  </a:lnTo>
                  <a:lnTo>
                    <a:pt x="853663" y="1358900"/>
                  </a:lnTo>
                  <a:lnTo>
                    <a:pt x="834343" y="1409700"/>
                  </a:lnTo>
                  <a:lnTo>
                    <a:pt x="816771" y="1447800"/>
                  </a:lnTo>
                  <a:lnTo>
                    <a:pt x="800966" y="1485900"/>
                  </a:lnTo>
                  <a:lnTo>
                    <a:pt x="786945" y="1536700"/>
                  </a:lnTo>
                  <a:lnTo>
                    <a:pt x="774726" y="1574800"/>
                  </a:lnTo>
                  <a:lnTo>
                    <a:pt x="764327" y="1625600"/>
                  </a:lnTo>
                  <a:lnTo>
                    <a:pt x="755765" y="1663700"/>
                  </a:lnTo>
                  <a:lnTo>
                    <a:pt x="749058" y="1714500"/>
                  </a:lnTo>
                  <a:lnTo>
                    <a:pt x="744224" y="1752600"/>
                  </a:lnTo>
                  <a:lnTo>
                    <a:pt x="741281" y="1803400"/>
                  </a:lnTo>
                  <a:lnTo>
                    <a:pt x="740247" y="1854200"/>
                  </a:lnTo>
                  <a:lnTo>
                    <a:pt x="741139" y="1892300"/>
                  </a:lnTo>
                  <a:lnTo>
                    <a:pt x="743975" y="1943100"/>
                  </a:lnTo>
                  <a:lnTo>
                    <a:pt x="748772" y="1993900"/>
                  </a:lnTo>
                  <a:lnTo>
                    <a:pt x="755549" y="2032000"/>
                  </a:lnTo>
                  <a:lnTo>
                    <a:pt x="764323" y="2082800"/>
                  </a:lnTo>
                  <a:lnTo>
                    <a:pt x="775113" y="2120900"/>
                  </a:lnTo>
                  <a:lnTo>
                    <a:pt x="787935" y="2171700"/>
                  </a:lnTo>
                  <a:lnTo>
                    <a:pt x="802807" y="2222500"/>
                  </a:lnTo>
                  <a:lnTo>
                    <a:pt x="819748" y="2260600"/>
                  </a:lnTo>
                  <a:lnTo>
                    <a:pt x="838775" y="2311400"/>
                  </a:lnTo>
                  <a:lnTo>
                    <a:pt x="859713" y="2349500"/>
                  </a:lnTo>
                  <a:lnTo>
                    <a:pt x="882340" y="2400300"/>
                  </a:lnTo>
                  <a:lnTo>
                    <a:pt x="906597" y="2438400"/>
                  </a:lnTo>
                  <a:lnTo>
                    <a:pt x="932430" y="2476500"/>
                  </a:lnTo>
                  <a:lnTo>
                    <a:pt x="959782" y="2514600"/>
                  </a:lnTo>
                  <a:lnTo>
                    <a:pt x="988597" y="2552700"/>
                  </a:lnTo>
                  <a:lnTo>
                    <a:pt x="1018818" y="2590800"/>
                  </a:lnTo>
                  <a:lnTo>
                    <a:pt x="1050389" y="2616200"/>
                  </a:lnTo>
                  <a:lnTo>
                    <a:pt x="1083255" y="2654300"/>
                  </a:lnTo>
                  <a:lnTo>
                    <a:pt x="1117357" y="2679700"/>
                  </a:lnTo>
                  <a:lnTo>
                    <a:pt x="1152641" y="2717800"/>
                  </a:lnTo>
                  <a:lnTo>
                    <a:pt x="1189051" y="2743200"/>
                  </a:lnTo>
                  <a:lnTo>
                    <a:pt x="1226528" y="2768600"/>
                  </a:lnTo>
                  <a:lnTo>
                    <a:pt x="1265019" y="2794000"/>
                  </a:lnTo>
                  <a:lnTo>
                    <a:pt x="1304466" y="2819400"/>
                  </a:lnTo>
                  <a:lnTo>
                    <a:pt x="1344812" y="2844800"/>
                  </a:lnTo>
                  <a:lnTo>
                    <a:pt x="1386003" y="2857500"/>
                  </a:lnTo>
                  <a:lnTo>
                    <a:pt x="1427980" y="2882900"/>
                  </a:lnTo>
                  <a:lnTo>
                    <a:pt x="1470689" y="2895600"/>
                  </a:lnTo>
                  <a:lnTo>
                    <a:pt x="1647711" y="2946400"/>
                  </a:lnTo>
                  <a:lnTo>
                    <a:pt x="1693231" y="2946400"/>
                  </a:lnTo>
                  <a:lnTo>
                    <a:pt x="1739145" y="2959100"/>
                  </a:lnTo>
                  <a:lnTo>
                    <a:pt x="3332134" y="2959100"/>
                  </a:lnTo>
                  <a:lnTo>
                    <a:pt x="3313830" y="2984500"/>
                  </a:lnTo>
                  <a:lnTo>
                    <a:pt x="3285479" y="3022600"/>
                  </a:lnTo>
                  <a:lnTo>
                    <a:pt x="3256245" y="3060700"/>
                  </a:lnTo>
                  <a:lnTo>
                    <a:pt x="3226138" y="3086100"/>
                  </a:lnTo>
                  <a:lnTo>
                    <a:pt x="3195172" y="3124200"/>
                  </a:lnTo>
                  <a:lnTo>
                    <a:pt x="3163359" y="3162300"/>
                  </a:lnTo>
                  <a:lnTo>
                    <a:pt x="3130709" y="3187700"/>
                  </a:lnTo>
                  <a:lnTo>
                    <a:pt x="3097236" y="3225800"/>
                  </a:lnTo>
                  <a:lnTo>
                    <a:pt x="3062950" y="3251200"/>
                  </a:lnTo>
                  <a:lnTo>
                    <a:pt x="3027864" y="3276600"/>
                  </a:lnTo>
                  <a:lnTo>
                    <a:pt x="2991989" y="3314700"/>
                  </a:lnTo>
                  <a:lnTo>
                    <a:pt x="2955339" y="3340100"/>
                  </a:lnTo>
                  <a:lnTo>
                    <a:pt x="2917923" y="3365500"/>
                  </a:lnTo>
                  <a:lnTo>
                    <a:pt x="2879755" y="3390900"/>
                  </a:lnTo>
                  <a:lnTo>
                    <a:pt x="2840846" y="3416300"/>
                  </a:lnTo>
                  <a:lnTo>
                    <a:pt x="2801208" y="3441700"/>
                  </a:lnTo>
                  <a:lnTo>
                    <a:pt x="2760853" y="3467100"/>
                  </a:lnTo>
                  <a:lnTo>
                    <a:pt x="2719793" y="3479800"/>
                  </a:lnTo>
                  <a:lnTo>
                    <a:pt x="2635605" y="3530600"/>
                  </a:lnTo>
                  <a:lnTo>
                    <a:pt x="2592501" y="3543300"/>
                  </a:lnTo>
                  <a:lnTo>
                    <a:pt x="2548740" y="3568700"/>
                  </a:lnTo>
                  <a:lnTo>
                    <a:pt x="2459291" y="3594100"/>
                  </a:lnTo>
                  <a:lnTo>
                    <a:pt x="2413628" y="3619500"/>
                  </a:lnTo>
                  <a:lnTo>
                    <a:pt x="2274033" y="3657600"/>
                  </a:lnTo>
                  <a:lnTo>
                    <a:pt x="2227271" y="3657600"/>
                  </a:lnTo>
                  <a:lnTo>
                    <a:pt x="2133645" y="368300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132466" y="2784109"/>
            <a:ext cx="3702050" cy="3702050"/>
            <a:chOff x="3132466" y="2784109"/>
            <a:chExt cx="3702050" cy="3702050"/>
          </a:xfrm>
        </p:grpSpPr>
        <p:sp>
          <p:nvSpPr>
            <p:cNvPr id="11" name="object 11"/>
            <p:cNvSpPr/>
            <p:nvPr/>
          </p:nvSpPr>
          <p:spPr>
            <a:xfrm>
              <a:off x="4983402" y="2784109"/>
              <a:ext cx="1447165" cy="1851025"/>
            </a:xfrm>
            <a:custGeom>
              <a:avLst/>
              <a:gdLst/>
              <a:ahLst/>
              <a:cxnLst/>
              <a:rect l="l" t="t" r="r" b="b"/>
              <a:pathLst>
                <a:path w="1447164" h="1851025">
                  <a:moveTo>
                    <a:pt x="0" y="1850955"/>
                  </a:moveTo>
                  <a:lnTo>
                    <a:pt x="0" y="0"/>
                  </a:lnTo>
                  <a:lnTo>
                    <a:pt x="51932" y="727"/>
                  </a:lnTo>
                  <a:lnTo>
                    <a:pt x="103784" y="2909"/>
                  </a:lnTo>
                  <a:lnTo>
                    <a:pt x="155553" y="6546"/>
                  </a:lnTo>
                  <a:lnTo>
                    <a:pt x="207241" y="11638"/>
                  </a:lnTo>
                  <a:lnTo>
                    <a:pt x="258766" y="18175"/>
                  </a:lnTo>
                  <a:lnTo>
                    <a:pt x="310046" y="26149"/>
                  </a:lnTo>
                  <a:lnTo>
                    <a:pt x="361083" y="35560"/>
                  </a:lnTo>
                  <a:lnTo>
                    <a:pt x="411876" y="46407"/>
                  </a:lnTo>
                  <a:lnTo>
                    <a:pt x="462345" y="58672"/>
                  </a:lnTo>
                  <a:lnTo>
                    <a:pt x="512410" y="72338"/>
                  </a:lnTo>
                  <a:lnTo>
                    <a:pt x="562072" y="87403"/>
                  </a:lnTo>
                  <a:lnTo>
                    <a:pt x="611331" y="103869"/>
                  </a:lnTo>
                  <a:lnTo>
                    <a:pt x="660110" y="121708"/>
                  </a:lnTo>
                  <a:lnTo>
                    <a:pt x="708330" y="140893"/>
                  </a:lnTo>
                  <a:lnTo>
                    <a:pt x="755993" y="161424"/>
                  </a:lnTo>
                  <a:lnTo>
                    <a:pt x="803099" y="183302"/>
                  </a:lnTo>
                  <a:lnTo>
                    <a:pt x="849573" y="206490"/>
                  </a:lnTo>
                  <a:lnTo>
                    <a:pt x="895343" y="230953"/>
                  </a:lnTo>
                  <a:lnTo>
                    <a:pt x="940407" y="256692"/>
                  </a:lnTo>
                  <a:lnTo>
                    <a:pt x="984767" y="283706"/>
                  </a:lnTo>
                  <a:lnTo>
                    <a:pt x="1028353" y="311952"/>
                  </a:lnTo>
                  <a:lnTo>
                    <a:pt x="1071096" y="341386"/>
                  </a:lnTo>
                  <a:lnTo>
                    <a:pt x="1112995" y="372009"/>
                  </a:lnTo>
                  <a:lnTo>
                    <a:pt x="1154051" y="403820"/>
                  </a:lnTo>
                  <a:lnTo>
                    <a:pt x="1194201" y="436768"/>
                  </a:lnTo>
                  <a:lnTo>
                    <a:pt x="1233379" y="470803"/>
                  </a:lnTo>
                  <a:lnTo>
                    <a:pt x="1271586" y="505924"/>
                  </a:lnTo>
                  <a:lnTo>
                    <a:pt x="1308822" y="542132"/>
                  </a:lnTo>
                  <a:lnTo>
                    <a:pt x="1345030" y="579368"/>
                  </a:lnTo>
                  <a:lnTo>
                    <a:pt x="1380152" y="617576"/>
                  </a:lnTo>
                  <a:lnTo>
                    <a:pt x="1414186" y="656754"/>
                  </a:lnTo>
                  <a:lnTo>
                    <a:pt x="1447135" y="696903"/>
                  </a:lnTo>
                  <a:lnTo>
                    <a:pt x="0" y="1850955"/>
                  </a:lnTo>
                  <a:close/>
                </a:path>
              </a:pathLst>
            </a:custGeom>
            <a:solidFill>
              <a:srgbClr val="D8C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83402" y="3481013"/>
              <a:ext cx="1851025" cy="1566545"/>
            </a:xfrm>
            <a:custGeom>
              <a:avLst/>
              <a:gdLst/>
              <a:ahLst/>
              <a:cxnLst/>
              <a:rect l="l" t="t" r="r" b="b"/>
              <a:pathLst>
                <a:path w="1851025" h="1566545">
                  <a:moveTo>
                    <a:pt x="1804547" y="1565928"/>
                  </a:moveTo>
                  <a:lnTo>
                    <a:pt x="0" y="1154051"/>
                  </a:lnTo>
                  <a:lnTo>
                    <a:pt x="1447135" y="0"/>
                  </a:lnTo>
                  <a:lnTo>
                    <a:pt x="1478945" y="41056"/>
                  </a:lnTo>
                  <a:lnTo>
                    <a:pt x="1509568" y="82955"/>
                  </a:lnTo>
                  <a:lnTo>
                    <a:pt x="1539002" y="125698"/>
                  </a:lnTo>
                  <a:lnTo>
                    <a:pt x="1567248" y="169284"/>
                  </a:lnTo>
                  <a:lnTo>
                    <a:pt x="1594262" y="213644"/>
                  </a:lnTo>
                  <a:lnTo>
                    <a:pt x="1620001" y="258708"/>
                  </a:lnTo>
                  <a:lnTo>
                    <a:pt x="1644464" y="304478"/>
                  </a:lnTo>
                  <a:lnTo>
                    <a:pt x="1667653" y="350952"/>
                  </a:lnTo>
                  <a:lnTo>
                    <a:pt x="1689530" y="398057"/>
                  </a:lnTo>
                  <a:lnTo>
                    <a:pt x="1710061" y="445721"/>
                  </a:lnTo>
                  <a:lnTo>
                    <a:pt x="1729246" y="493941"/>
                  </a:lnTo>
                  <a:lnTo>
                    <a:pt x="1747085" y="542720"/>
                  </a:lnTo>
                  <a:lnTo>
                    <a:pt x="1763551" y="591978"/>
                  </a:lnTo>
                  <a:lnTo>
                    <a:pt x="1778617" y="641641"/>
                  </a:lnTo>
                  <a:lnTo>
                    <a:pt x="1792282" y="691706"/>
                  </a:lnTo>
                  <a:lnTo>
                    <a:pt x="1804547" y="742175"/>
                  </a:lnTo>
                  <a:lnTo>
                    <a:pt x="1815394" y="792968"/>
                  </a:lnTo>
                  <a:lnTo>
                    <a:pt x="1824805" y="844004"/>
                  </a:lnTo>
                  <a:lnTo>
                    <a:pt x="1832779" y="895285"/>
                  </a:lnTo>
                  <a:lnTo>
                    <a:pt x="1839316" y="946810"/>
                  </a:lnTo>
                  <a:lnTo>
                    <a:pt x="1844408" y="998498"/>
                  </a:lnTo>
                  <a:lnTo>
                    <a:pt x="1848045" y="1050267"/>
                  </a:lnTo>
                  <a:lnTo>
                    <a:pt x="1850227" y="1102118"/>
                  </a:lnTo>
                  <a:lnTo>
                    <a:pt x="1850955" y="1154051"/>
                  </a:lnTo>
                  <a:lnTo>
                    <a:pt x="1850227" y="1205984"/>
                  </a:lnTo>
                  <a:lnTo>
                    <a:pt x="1848045" y="1257835"/>
                  </a:lnTo>
                  <a:lnTo>
                    <a:pt x="1844408" y="1309605"/>
                  </a:lnTo>
                  <a:lnTo>
                    <a:pt x="1839316" y="1361292"/>
                  </a:lnTo>
                  <a:lnTo>
                    <a:pt x="1832779" y="1412817"/>
                  </a:lnTo>
                  <a:lnTo>
                    <a:pt x="1824805" y="1464098"/>
                  </a:lnTo>
                  <a:lnTo>
                    <a:pt x="1815394" y="1515135"/>
                  </a:lnTo>
                  <a:lnTo>
                    <a:pt x="1804547" y="1565928"/>
                  </a:lnTo>
                  <a:close/>
                </a:path>
              </a:pathLst>
            </a:custGeom>
            <a:solidFill>
              <a:srgbClr val="F1E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32466" y="2784109"/>
              <a:ext cx="3655695" cy="3702050"/>
            </a:xfrm>
            <a:custGeom>
              <a:avLst/>
              <a:gdLst/>
              <a:ahLst/>
              <a:cxnLst/>
              <a:rect l="l" t="t" r="r" b="b"/>
              <a:pathLst>
                <a:path w="3655695" h="3702050">
                  <a:moveTo>
                    <a:pt x="1855319" y="3701905"/>
                  </a:moveTo>
                  <a:lnTo>
                    <a:pt x="1812054" y="3701502"/>
                  </a:lnTo>
                  <a:lnTo>
                    <a:pt x="1768816" y="3700088"/>
                  </a:lnTo>
                  <a:lnTo>
                    <a:pt x="1725617" y="3697663"/>
                  </a:lnTo>
                  <a:lnTo>
                    <a:pt x="1682492" y="3694230"/>
                  </a:lnTo>
                  <a:lnTo>
                    <a:pt x="1639454" y="3689789"/>
                  </a:lnTo>
                  <a:lnTo>
                    <a:pt x="1596537" y="3684344"/>
                  </a:lnTo>
                  <a:lnTo>
                    <a:pt x="1553753" y="3677897"/>
                  </a:lnTo>
                  <a:lnTo>
                    <a:pt x="1511137" y="3670453"/>
                  </a:lnTo>
                  <a:lnTo>
                    <a:pt x="1468701" y="3662013"/>
                  </a:lnTo>
                  <a:lnTo>
                    <a:pt x="1426480" y="3652586"/>
                  </a:lnTo>
                  <a:lnTo>
                    <a:pt x="1384484" y="3642172"/>
                  </a:lnTo>
                  <a:lnTo>
                    <a:pt x="1342750" y="3630782"/>
                  </a:lnTo>
                  <a:lnTo>
                    <a:pt x="1301287" y="3618417"/>
                  </a:lnTo>
                  <a:lnTo>
                    <a:pt x="1260130" y="3605089"/>
                  </a:lnTo>
                  <a:lnTo>
                    <a:pt x="1219291" y="3590800"/>
                  </a:lnTo>
                  <a:lnTo>
                    <a:pt x="1178802" y="3575563"/>
                  </a:lnTo>
                  <a:lnTo>
                    <a:pt x="1138675" y="3559381"/>
                  </a:lnTo>
                  <a:lnTo>
                    <a:pt x="1098942" y="3542269"/>
                  </a:lnTo>
                  <a:lnTo>
                    <a:pt x="1059615" y="3524230"/>
                  </a:lnTo>
                  <a:lnTo>
                    <a:pt x="1020726" y="3505279"/>
                  </a:lnTo>
                  <a:lnTo>
                    <a:pt x="982285" y="3485422"/>
                  </a:lnTo>
                  <a:lnTo>
                    <a:pt x="944323" y="3464674"/>
                  </a:lnTo>
                  <a:lnTo>
                    <a:pt x="906852" y="3443042"/>
                  </a:lnTo>
                  <a:lnTo>
                    <a:pt x="869902" y="3420544"/>
                  </a:lnTo>
                  <a:lnTo>
                    <a:pt x="833482" y="3397184"/>
                  </a:lnTo>
                  <a:lnTo>
                    <a:pt x="797624" y="3372983"/>
                  </a:lnTo>
                  <a:lnTo>
                    <a:pt x="762336" y="3347947"/>
                  </a:lnTo>
                  <a:lnTo>
                    <a:pt x="727647" y="3322097"/>
                  </a:lnTo>
                  <a:lnTo>
                    <a:pt x="693568" y="3295440"/>
                  </a:lnTo>
                  <a:lnTo>
                    <a:pt x="660125" y="3267997"/>
                  </a:lnTo>
                  <a:lnTo>
                    <a:pt x="627329" y="3239776"/>
                  </a:lnTo>
                  <a:lnTo>
                    <a:pt x="595205" y="3210800"/>
                  </a:lnTo>
                  <a:lnTo>
                    <a:pt x="563764" y="3181077"/>
                  </a:lnTo>
                  <a:lnTo>
                    <a:pt x="533029" y="3150632"/>
                  </a:lnTo>
                  <a:lnTo>
                    <a:pt x="503011" y="3119472"/>
                  </a:lnTo>
                  <a:lnTo>
                    <a:pt x="473733" y="3087623"/>
                  </a:lnTo>
                  <a:lnTo>
                    <a:pt x="445203" y="3055095"/>
                  </a:lnTo>
                  <a:lnTo>
                    <a:pt x="417446" y="3021913"/>
                  </a:lnTo>
                  <a:lnTo>
                    <a:pt x="390468" y="2988087"/>
                  </a:lnTo>
                  <a:lnTo>
                    <a:pt x="364291" y="2953644"/>
                  </a:lnTo>
                  <a:lnTo>
                    <a:pt x="338923" y="2918594"/>
                  </a:lnTo>
                  <a:lnTo>
                    <a:pt x="314384" y="2882966"/>
                  </a:lnTo>
                  <a:lnTo>
                    <a:pt x="290682" y="2846769"/>
                  </a:lnTo>
                  <a:lnTo>
                    <a:pt x="267835" y="2810033"/>
                  </a:lnTo>
                  <a:lnTo>
                    <a:pt x="245851" y="2772767"/>
                  </a:lnTo>
                  <a:lnTo>
                    <a:pt x="224746" y="2735004"/>
                  </a:lnTo>
                  <a:lnTo>
                    <a:pt x="204526" y="2696752"/>
                  </a:lnTo>
                  <a:lnTo>
                    <a:pt x="185209" y="2658043"/>
                  </a:lnTo>
                  <a:lnTo>
                    <a:pt x="166799" y="2618888"/>
                  </a:lnTo>
                  <a:lnTo>
                    <a:pt x="149312" y="2579319"/>
                  </a:lnTo>
                  <a:lnTo>
                    <a:pt x="132752" y="2539346"/>
                  </a:lnTo>
                  <a:lnTo>
                    <a:pt x="117133" y="2499003"/>
                  </a:lnTo>
                  <a:lnTo>
                    <a:pt x="102460" y="2458300"/>
                  </a:lnTo>
                  <a:lnTo>
                    <a:pt x="88743" y="2417271"/>
                  </a:lnTo>
                  <a:lnTo>
                    <a:pt x="75987" y="2375927"/>
                  </a:lnTo>
                  <a:lnTo>
                    <a:pt x="64203" y="2334302"/>
                  </a:lnTo>
                  <a:lnTo>
                    <a:pt x="53394" y="2292407"/>
                  </a:lnTo>
                  <a:lnTo>
                    <a:pt x="43568" y="2250277"/>
                  </a:lnTo>
                  <a:lnTo>
                    <a:pt x="34728" y="2207923"/>
                  </a:lnTo>
                  <a:lnTo>
                    <a:pt x="26881" y="2165379"/>
                  </a:lnTo>
                  <a:lnTo>
                    <a:pt x="20030" y="2122658"/>
                  </a:lnTo>
                  <a:lnTo>
                    <a:pt x="14181" y="2079794"/>
                  </a:lnTo>
                  <a:lnTo>
                    <a:pt x="9333" y="2036800"/>
                  </a:lnTo>
                  <a:lnTo>
                    <a:pt x="5493" y="1993709"/>
                  </a:lnTo>
                  <a:lnTo>
                    <a:pt x="2661" y="1950535"/>
                  </a:lnTo>
                  <a:lnTo>
                    <a:pt x="838" y="1907312"/>
                  </a:lnTo>
                  <a:lnTo>
                    <a:pt x="26" y="1864053"/>
                  </a:lnTo>
                  <a:lnTo>
                    <a:pt x="0" y="1842422"/>
                  </a:lnTo>
                  <a:lnTo>
                    <a:pt x="226" y="1820792"/>
                  </a:lnTo>
                  <a:lnTo>
                    <a:pt x="1436" y="1777542"/>
                  </a:lnTo>
                  <a:lnTo>
                    <a:pt x="3657" y="1734338"/>
                  </a:lnTo>
                  <a:lnTo>
                    <a:pt x="6888" y="1691192"/>
                  </a:lnTo>
                  <a:lnTo>
                    <a:pt x="11125" y="1648139"/>
                  </a:lnTo>
                  <a:lnTo>
                    <a:pt x="16368" y="1605191"/>
                  </a:lnTo>
                  <a:lnTo>
                    <a:pt x="22613" y="1562383"/>
                  </a:lnTo>
                  <a:lnTo>
                    <a:pt x="29858" y="1519727"/>
                  </a:lnTo>
                  <a:lnTo>
                    <a:pt x="38096" y="1477257"/>
                  </a:lnTo>
                  <a:lnTo>
                    <a:pt x="47326" y="1434986"/>
                  </a:lnTo>
                  <a:lnTo>
                    <a:pt x="57540" y="1392948"/>
                  </a:lnTo>
                  <a:lnTo>
                    <a:pt x="68736" y="1351155"/>
                  </a:lnTo>
                  <a:lnTo>
                    <a:pt x="80903" y="1309640"/>
                  </a:lnTo>
                  <a:lnTo>
                    <a:pt x="94039" y="1268415"/>
                  </a:lnTo>
                  <a:lnTo>
                    <a:pt x="108134" y="1227515"/>
                  </a:lnTo>
                  <a:lnTo>
                    <a:pt x="123182" y="1186949"/>
                  </a:lnTo>
                  <a:lnTo>
                    <a:pt x="139172" y="1146751"/>
                  </a:lnTo>
                  <a:lnTo>
                    <a:pt x="156100" y="1106933"/>
                  </a:lnTo>
                  <a:lnTo>
                    <a:pt x="173951" y="1067527"/>
                  </a:lnTo>
                  <a:lnTo>
                    <a:pt x="192721" y="1028543"/>
                  </a:lnTo>
                  <a:lnTo>
                    <a:pt x="212394" y="990014"/>
                  </a:lnTo>
                  <a:lnTo>
                    <a:pt x="232965" y="951950"/>
                  </a:lnTo>
                  <a:lnTo>
                    <a:pt x="254417" y="914383"/>
                  </a:lnTo>
                  <a:lnTo>
                    <a:pt x="276745" y="877322"/>
                  </a:lnTo>
                  <a:lnTo>
                    <a:pt x="299929" y="840798"/>
                  </a:lnTo>
                  <a:lnTo>
                    <a:pt x="323964" y="804821"/>
                  </a:lnTo>
                  <a:lnTo>
                    <a:pt x="348830" y="769420"/>
                  </a:lnTo>
                  <a:lnTo>
                    <a:pt x="374520" y="734606"/>
                  </a:lnTo>
                  <a:lnTo>
                    <a:pt x="401013" y="700406"/>
                  </a:lnTo>
                  <a:lnTo>
                    <a:pt x="428302" y="666830"/>
                  </a:lnTo>
                  <a:lnTo>
                    <a:pt x="456365" y="633905"/>
                  </a:lnTo>
                  <a:lnTo>
                    <a:pt x="485193" y="601641"/>
                  </a:lnTo>
                  <a:lnTo>
                    <a:pt x="514763" y="570064"/>
                  </a:lnTo>
                  <a:lnTo>
                    <a:pt x="545068" y="539183"/>
                  </a:lnTo>
                  <a:lnTo>
                    <a:pt x="576082" y="509022"/>
                  </a:lnTo>
                  <a:lnTo>
                    <a:pt x="607796" y="479590"/>
                  </a:lnTo>
                  <a:lnTo>
                    <a:pt x="640185" y="450912"/>
                  </a:lnTo>
                  <a:lnTo>
                    <a:pt x="673241" y="422994"/>
                  </a:lnTo>
                  <a:lnTo>
                    <a:pt x="706935" y="395861"/>
                  </a:lnTo>
                  <a:lnTo>
                    <a:pt x="741258" y="369518"/>
                  </a:lnTo>
                  <a:lnTo>
                    <a:pt x="776184" y="343989"/>
                  </a:lnTo>
                  <a:lnTo>
                    <a:pt x="811701" y="319280"/>
                  </a:lnTo>
                  <a:lnTo>
                    <a:pt x="847781" y="295411"/>
                  </a:lnTo>
                  <a:lnTo>
                    <a:pt x="884414" y="272388"/>
                  </a:lnTo>
                  <a:lnTo>
                    <a:pt x="921571" y="250231"/>
                  </a:lnTo>
                  <a:lnTo>
                    <a:pt x="959240" y="228945"/>
                  </a:lnTo>
                  <a:lnTo>
                    <a:pt x="997391" y="208549"/>
                  </a:lnTo>
                  <a:lnTo>
                    <a:pt x="1036013" y="189047"/>
                  </a:lnTo>
                  <a:lnTo>
                    <a:pt x="1075076" y="170456"/>
                  </a:lnTo>
                  <a:lnTo>
                    <a:pt x="1114568" y="152780"/>
                  </a:lnTo>
                  <a:lnTo>
                    <a:pt x="1154456" y="136034"/>
                  </a:lnTo>
                  <a:lnTo>
                    <a:pt x="1194731" y="120223"/>
                  </a:lnTo>
                  <a:lnTo>
                    <a:pt x="1235358" y="105360"/>
                  </a:lnTo>
                  <a:lnTo>
                    <a:pt x="1276328" y="91448"/>
                  </a:lnTo>
                  <a:lnTo>
                    <a:pt x="1317606" y="78500"/>
                  </a:lnTo>
                  <a:lnTo>
                    <a:pt x="1359181" y="66518"/>
                  </a:lnTo>
                  <a:lnTo>
                    <a:pt x="1401019" y="55513"/>
                  </a:lnTo>
                  <a:lnTo>
                    <a:pt x="1443108" y="45487"/>
                  </a:lnTo>
                  <a:lnTo>
                    <a:pt x="1485414" y="36449"/>
                  </a:lnTo>
                  <a:lnTo>
                    <a:pt x="1527926" y="28401"/>
                  </a:lnTo>
                  <a:lnTo>
                    <a:pt x="1570609" y="21350"/>
                  </a:lnTo>
                  <a:lnTo>
                    <a:pt x="1613450" y="15298"/>
                  </a:lnTo>
                  <a:lnTo>
                    <a:pt x="1656416" y="10249"/>
                  </a:lnTo>
                  <a:lnTo>
                    <a:pt x="1699494" y="6205"/>
                  </a:lnTo>
                  <a:lnTo>
                    <a:pt x="1742648" y="3170"/>
                  </a:lnTo>
                  <a:lnTo>
                    <a:pt x="1785867" y="1143"/>
                  </a:lnTo>
                  <a:lnTo>
                    <a:pt x="1829117" y="128"/>
                  </a:lnTo>
                  <a:lnTo>
                    <a:pt x="1850750" y="0"/>
                  </a:lnTo>
                  <a:lnTo>
                    <a:pt x="1850935" y="1850955"/>
                  </a:lnTo>
                  <a:lnTo>
                    <a:pt x="3655483" y="2262831"/>
                  </a:lnTo>
                  <a:lnTo>
                    <a:pt x="3645364" y="2304895"/>
                  </a:lnTo>
                  <a:lnTo>
                    <a:pt x="3634264" y="2346711"/>
                  </a:lnTo>
                  <a:lnTo>
                    <a:pt x="3622190" y="2388256"/>
                  </a:lnTo>
                  <a:lnTo>
                    <a:pt x="3609148" y="2429507"/>
                  </a:lnTo>
                  <a:lnTo>
                    <a:pt x="3595146" y="2470443"/>
                  </a:lnTo>
                  <a:lnTo>
                    <a:pt x="3580190" y="2511040"/>
                  </a:lnTo>
                  <a:lnTo>
                    <a:pt x="3564290" y="2551276"/>
                  </a:lnTo>
                  <a:lnTo>
                    <a:pt x="3547454" y="2591130"/>
                  </a:lnTo>
                  <a:lnTo>
                    <a:pt x="3529691" y="2630579"/>
                  </a:lnTo>
                  <a:lnTo>
                    <a:pt x="3511011" y="2669603"/>
                  </a:lnTo>
                  <a:lnTo>
                    <a:pt x="3491424" y="2708179"/>
                  </a:lnTo>
                  <a:lnTo>
                    <a:pt x="3470940" y="2746287"/>
                  </a:lnTo>
                  <a:lnTo>
                    <a:pt x="3449572" y="2783906"/>
                  </a:lnTo>
                  <a:lnTo>
                    <a:pt x="3427330" y="2821015"/>
                  </a:lnTo>
                  <a:lnTo>
                    <a:pt x="3404227" y="2857594"/>
                  </a:lnTo>
                  <a:lnTo>
                    <a:pt x="3380275" y="2893622"/>
                  </a:lnTo>
                  <a:lnTo>
                    <a:pt x="3355488" y="2929082"/>
                  </a:lnTo>
                  <a:lnTo>
                    <a:pt x="3329879" y="2963952"/>
                  </a:lnTo>
                  <a:lnTo>
                    <a:pt x="3303461" y="2998214"/>
                  </a:lnTo>
                  <a:lnTo>
                    <a:pt x="3276250" y="3031850"/>
                  </a:lnTo>
                  <a:lnTo>
                    <a:pt x="3248261" y="3064840"/>
                  </a:lnTo>
                  <a:lnTo>
                    <a:pt x="3219508" y="3097167"/>
                  </a:lnTo>
                  <a:lnTo>
                    <a:pt x="3190007" y="3128814"/>
                  </a:lnTo>
                  <a:lnTo>
                    <a:pt x="3159775" y="3159762"/>
                  </a:lnTo>
                  <a:lnTo>
                    <a:pt x="3128827" y="3189995"/>
                  </a:lnTo>
                  <a:lnTo>
                    <a:pt x="3097182" y="3219496"/>
                  </a:lnTo>
                  <a:lnTo>
                    <a:pt x="3064856" y="3248250"/>
                  </a:lnTo>
                  <a:lnTo>
                    <a:pt x="3031866" y="3276240"/>
                  </a:lnTo>
                  <a:lnTo>
                    <a:pt x="2998231" y="3303452"/>
                  </a:lnTo>
                  <a:lnTo>
                    <a:pt x="2963969" y="3329870"/>
                  </a:lnTo>
                  <a:lnTo>
                    <a:pt x="2929100" y="3355480"/>
                  </a:lnTo>
                  <a:lnTo>
                    <a:pt x="2893641" y="3380268"/>
                  </a:lnTo>
                  <a:lnTo>
                    <a:pt x="2857613" y="3404221"/>
                  </a:lnTo>
                  <a:lnTo>
                    <a:pt x="2821034" y="3427325"/>
                  </a:lnTo>
                  <a:lnTo>
                    <a:pt x="2783926" y="3449568"/>
                  </a:lnTo>
                  <a:lnTo>
                    <a:pt x="2746308" y="3470938"/>
                  </a:lnTo>
                  <a:lnTo>
                    <a:pt x="2708200" y="3491422"/>
                  </a:lnTo>
                  <a:lnTo>
                    <a:pt x="2669625" y="3511010"/>
                  </a:lnTo>
                  <a:lnTo>
                    <a:pt x="2630602" y="3529691"/>
                  </a:lnTo>
                  <a:lnTo>
                    <a:pt x="2591153" y="3547455"/>
                  </a:lnTo>
                  <a:lnTo>
                    <a:pt x="2551300" y="3564292"/>
                  </a:lnTo>
                  <a:lnTo>
                    <a:pt x="2511064" y="3580193"/>
                  </a:lnTo>
                  <a:lnTo>
                    <a:pt x="2470467" y="3595150"/>
                  </a:lnTo>
                  <a:lnTo>
                    <a:pt x="2429532" y="3609153"/>
                  </a:lnTo>
                  <a:lnTo>
                    <a:pt x="2388281" y="3622196"/>
                  </a:lnTo>
                  <a:lnTo>
                    <a:pt x="2346736" y="3634271"/>
                  </a:lnTo>
                  <a:lnTo>
                    <a:pt x="2304920" y="3645372"/>
                  </a:lnTo>
                  <a:lnTo>
                    <a:pt x="2262857" y="3655493"/>
                  </a:lnTo>
                  <a:lnTo>
                    <a:pt x="2220568" y="3664627"/>
                  </a:lnTo>
                  <a:lnTo>
                    <a:pt x="2178077" y="3672771"/>
                  </a:lnTo>
                  <a:lnTo>
                    <a:pt x="2135408" y="3679919"/>
                  </a:lnTo>
                  <a:lnTo>
                    <a:pt x="2092583" y="3686068"/>
                  </a:lnTo>
                  <a:lnTo>
                    <a:pt x="2049626" y="3691215"/>
                  </a:lnTo>
                  <a:lnTo>
                    <a:pt x="2006561" y="3695356"/>
                  </a:lnTo>
                  <a:lnTo>
                    <a:pt x="1963411" y="3698490"/>
                  </a:lnTo>
                  <a:lnTo>
                    <a:pt x="1920199" y="3700614"/>
                  </a:lnTo>
                  <a:lnTo>
                    <a:pt x="1876949" y="3701727"/>
                  </a:lnTo>
                  <a:lnTo>
                    <a:pt x="1855319" y="370190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39000" y="5676900"/>
            <a:ext cx="4953000" cy="101853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254" dirty="0"/>
              <a:t>질의</a:t>
            </a:r>
            <a:r>
              <a:rPr spc="-80" dirty="0"/>
              <a:t> </a:t>
            </a:r>
            <a:r>
              <a:rPr spc="254" dirty="0"/>
              <a:t>응답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/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858000" y="3414206"/>
            <a:ext cx="7216886" cy="1806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5"/>
              </a:lnSpc>
            </a:pPr>
            <a:r>
              <a:rPr lang="en-US" sz="15750" spc="600" dirty="0">
                <a:latin typeface="Arial"/>
                <a:cs typeface="Arial"/>
              </a:rPr>
              <a:t>Q&amp;A </a:t>
            </a:r>
            <a:endParaRPr sz="15750" spc="600" dirty="0">
              <a:latin typeface="Arial"/>
              <a:cs typeface="Arial"/>
            </a:endParaRPr>
          </a:p>
        </p:txBody>
      </p:sp>
      <p:sp>
        <p:nvSpPr>
          <p:cNvPr id="20" name="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00831" y="6341086"/>
            <a:ext cx="5286338" cy="2410275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75"/>
              </a:spcBef>
            </a:pPr>
            <a:r>
              <a:rPr lang="en-US" sz="2900" spc="-15" dirty="0">
                <a:solidFill>
                  <a:srgbClr val="181818"/>
                </a:solidFill>
                <a:latin typeface="Trebuchet MS"/>
                <a:cs typeface="Trebuchet MS"/>
              </a:rPr>
              <a:t>dongstory2021@gmail.com</a:t>
            </a:r>
          </a:p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lang="en-US" sz="2900" spc="-90" dirty="0">
                <a:solidFill>
                  <a:srgbClr val="181818"/>
                </a:solidFill>
                <a:latin typeface="Trebuchet MS"/>
                <a:cs typeface="Trebuchet MS"/>
                <a:hlinkClick r:id="rId2"/>
              </a:rPr>
              <a:t>010-3385-9912</a:t>
            </a:r>
          </a:p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lang="en-US" sz="2900" spc="-90" dirty="0">
                <a:solidFill>
                  <a:srgbClr val="181818"/>
                </a:solidFill>
                <a:latin typeface="Trebuchet MS"/>
                <a:cs typeface="Trebuchet MS"/>
                <a:hlinkClick r:id="rId2"/>
              </a:rPr>
              <a:t>https://github.com/fefefefefefefefefefefefefe/Dongss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Holder 4"/>
          <p:cNvSpPr>
            <a:spLocks noGrp="1"/>
          </p:cNvSpPr>
          <p:nvPr>
            <p:ph type="sldNum" sz="quarter" idx="7"/>
          </p:nvPr>
        </p:nvSpPr>
        <p:spPr>
          <a:xfrm>
            <a:off x="13548361" y="375285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C418F478-7517-F6B9-5A15-BBBB544715EA}"/>
              </a:ext>
            </a:extLst>
          </p:cNvPr>
          <p:cNvSpPr txBox="1"/>
          <p:nvPr/>
        </p:nvSpPr>
        <p:spPr>
          <a:xfrm>
            <a:off x="5943600" y="3562644"/>
            <a:ext cx="10417286" cy="16621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5"/>
              </a:lnSpc>
            </a:pPr>
            <a:r>
              <a:rPr lang="ko-KR" altLang="en-US" sz="9600" spc="600" dirty="0">
                <a:latin typeface="Arial"/>
                <a:cs typeface="Arial"/>
              </a:rPr>
              <a:t>감사합니다</a:t>
            </a:r>
            <a:r>
              <a:rPr lang="en-US" sz="9600" spc="600" dirty="0">
                <a:latin typeface="Arial"/>
                <a:cs typeface="Arial"/>
              </a:rPr>
              <a:t> </a:t>
            </a:r>
            <a:endParaRPr sz="9600" spc="6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600" y="4247868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5"/>
              </a:spcBef>
              <a:defRPr/>
            </a:pPr>
            <a:r>
              <a:rPr sz="8200" spc="200" dirty="0" err="1">
                <a:latin typeface="굴림" panose="020B0600000101010101" pitchFamily="50" charset="-127"/>
                <a:ea typeface="굴림" panose="020B0600000101010101" pitchFamily="50" charset="-127"/>
              </a:rPr>
              <a:t>프로젝트</a:t>
            </a:r>
            <a:r>
              <a:rPr lang="ko-KR" altLang="en-US" sz="8200" spc="200" dirty="0">
                <a:latin typeface="굴림" panose="020B0600000101010101" pitchFamily="50" charset="-127"/>
                <a:ea typeface="굴림" panose="020B0600000101010101" pitchFamily="50" charset="-127"/>
              </a:rPr>
              <a:t> 배</a:t>
            </a:r>
            <a:r>
              <a:rPr sz="8200" spc="254" dirty="0">
                <a:latin typeface="굴림" panose="020B0600000101010101" pitchFamily="50" charset="-127"/>
                <a:ea typeface="굴림" panose="020B0600000101010101" pitchFamily="50" charset="-127"/>
              </a:rPr>
              <a:t>경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Holder 5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배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경</a:t>
            </a:r>
            <a:endParaRPr sz="2600" dirty="0">
              <a:latin typeface="바탕"/>
              <a:cs typeface="바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600" y="825360"/>
            <a:ext cx="2332648" cy="7367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4700" spc="-444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계획 배경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90800" y="4704695"/>
            <a:ext cx="4081509" cy="242000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교내에 다양한 정보</a:t>
            </a:r>
            <a:endParaRPr lang="en-US" altLang="ko-KR" sz="270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2700">
                <a:latin typeface="Trebuchet MS"/>
                <a:cs typeface="Trebuchet MS"/>
              </a:rPr>
              <a:t>(</a:t>
            </a:r>
            <a:r>
              <a:rPr lang="ko-KR" altLang="en-US" sz="2700">
                <a:latin typeface="Trebuchet MS"/>
                <a:cs typeface="Trebuchet MS"/>
              </a:rPr>
              <a:t>동아리</a:t>
            </a:r>
            <a:r>
              <a:rPr lang="en-US" altLang="ko-KR" sz="2700">
                <a:latin typeface="Trebuchet MS"/>
                <a:cs typeface="Trebuchet MS"/>
              </a:rPr>
              <a:t>,</a:t>
            </a:r>
            <a:r>
              <a:rPr lang="ko-KR" altLang="en-US" sz="2700">
                <a:latin typeface="Trebuchet MS"/>
                <a:cs typeface="Trebuchet MS"/>
              </a:rPr>
              <a:t> 공모전</a:t>
            </a:r>
            <a:r>
              <a:rPr lang="en-US" altLang="ko-KR" sz="2700">
                <a:latin typeface="Trebuchet MS"/>
                <a:cs typeface="Trebuchet MS"/>
              </a:rPr>
              <a:t>,</a:t>
            </a:r>
            <a:r>
              <a:rPr lang="ko-KR" altLang="en-US" sz="2700">
                <a:latin typeface="Trebuchet MS"/>
                <a:cs typeface="Trebuchet MS"/>
              </a:rPr>
              <a:t>행사 등</a:t>
            </a:r>
            <a:r>
              <a:rPr lang="en-US" altLang="ko-KR" sz="2700">
                <a:latin typeface="Trebuchet MS"/>
                <a:cs typeface="Trebuchet MS"/>
              </a:rPr>
              <a:t>)</a:t>
            </a:r>
            <a:endParaRPr lang="ko-KR" altLang="en-US" sz="270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가 있지만</a:t>
            </a:r>
            <a:r>
              <a:rPr lang="en-US" altLang="ko-KR" sz="2700">
                <a:latin typeface="Trebuchet MS"/>
                <a:cs typeface="Trebuchet MS"/>
              </a:rPr>
              <a:t>,</a:t>
            </a:r>
            <a:r>
              <a:rPr lang="ko-KR" altLang="en-US" sz="2700">
                <a:latin typeface="Trebuchet MS"/>
                <a:cs typeface="Trebuchet MS"/>
              </a:rPr>
              <a:t> 학생들끼리 쉽게 공유하거나 소통할 공간이 부족했습니다</a:t>
            </a:r>
            <a:r>
              <a:rPr lang="en-US" altLang="ko-KR" sz="2700"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19291" y="2157624"/>
            <a:ext cx="415925" cy="2500101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16350" spc="-6020">
                <a:solidFill>
                  <a:srgbClr val="181818"/>
                </a:solidFill>
                <a:latin typeface="Arial"/>
                <a:cs typeface="Arial"/>
              </a:rPr>
              <a:t>1</a:t>
            </a:r>
            <a:endParaRPr sz="16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38869" y="2157624"/>
            <a:ext cx="1424131" cy="2500101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tabLst>
                <a:tab pos="5031740" algn="l"/>
              </a:tabLst>
              <a:defRPr/>
            </a:pPr>
            <a:r>
              <a:rPr sz="16350" spc="-4860">
                <a:solidFill>
                  <a:srgbClr val="181818"/>
                </a:solidFill>
                <a:latin typeface="Arial"/>
                <a:cs typeface="Arial"/>
              </a:rPr>
              <a:t>2</a:t>
            </a:r>
            <a:endParaRPr sz="16350">
              <a:latin typeface="Arial"/>
              <a:cs typeface="Arial"/>
            </a:endParaRPr>
          </a:p>
        </p:txBody>
      </p:sp>
      <p:sp>
        <p:nvSpPr>
          <p:cNvPr id="11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5</a:t>
            </a:fld>
            <a:endParaRPr lang="ko-KR" altLang="en-US"/>
          </a:p>
        </p:txBody>
      </p:sp>
      <p:sp>
        <p:nvSpPr>
          <p:cNvPr id="12" name="object 8"/>
          <p:cNvSpPr txBox="1"/>
          <p:nvPr/>
        </p:nvSpPr>
        <p:spPr>
          <a:xfrm>
            <a:off x="12344400" y="2171700"/>
            <a:ext cx="415925" cy="250507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altLang="ko-KR" sz="16350" spc="-6020">
                <a:solidFill>
                  <a:srgbClr val="181818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13" name="object 5"/>
          <p:cNvSpPr txBox="1"/>
          <p:nvPr/>
        </p:nvSpPr>
        <p:spPr>
          <a:xfrm>
            <a:off x="3581400" y="3619500"/>
            <a:ext cx="2286000" cy="6096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소통 부재</a:t>
            </a:r>
          </a:p>
        </p:txBody>
      </p:sp>
      <p:sp>
        <p:nvSpPr>
          <p:cNvPr id="14" name="object 5"/>
          <p:cNvSpPr txBox="1"/>
          <p:nvPr/>
        </p:nvSpPr>
        <p:spPr>
          <a:xfrm>
            <a:off x="8610600" y="3619500"/>
            <a:ext cx="2819400" cy="6096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spc="-300">
                <a:solidFill>
                  <a:srgbClr val="000000"/>
                </a:solidFill>
                <a:latin typeface="Trebuchet MS"/>
                <a:cs typeface="Trebuchet MS"/>
              </a:rPr>
              <a:t>비공식 소식</a:t>
            </a:r>
          </a:p>
        </p:txBody>
      </p:sp>
      <p:sp>
        <p:nvSpPr>
          <p:cNvPr id="15" name="object 5"/>
          <p:cNvSpPr txBox="1"/>
          <p:nvPr/>
        </p:nvSpPr>
        <p:spPr>
          <a:xfrm>
            <a:off x="13639800" y="3619500"/>
            <a:ext cx="3810000" cy="6096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spc="-500">
                <a:solidFill>
                  <a:srgbClr val="000000"/>
                </a:solidFill>
                <a:latin typeface="Trebuchet MS"/>
                <a:cs typeface="Trebuchet MS"/>
              </a:rPr>
              <a:t>학생 중심 커뮤니티</a:t>
            </a:r>
          </a:p>
        </p:txBody>
      </p:sp>
      <p:sp>
        <p:nvSpPr>
          <p:cNvPr id="16" name="object 5"/>
          <p:cNvSpPr txBox="1"/>
          <p:nvPr/>
        </p:nvSpPr>
        <p:spPr>
          <a:xfrm>
            <a:off x="7467598" y="4704695"/>
            <a:ext cx="4081510" cy="242953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학생 공식 사이트 외에 자유롭게 소소한 정보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(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맛집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,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강의 정보 등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)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를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나눌 수 잇는 플랫폼이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필요했습니다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17" name="object 5"/>
          <p:cNvSpPr txBox="1"/>
          <p:nvPr/>
        </p:nvSpPr>
        <p:spPr>
          <a:xfrm>
            <a:off x="12606290" y="4695170"/>
            <a:ext cx="4081510" cy="194375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재학생들만을 위한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,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우리만의 온라인 커뮤니티를 만들고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싶었습니다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1F5DB-02B9-4019-A1A2-B8A7F22FB8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58224C8-7B6C-4B62-A5CF-0F0A6838ABC2}"/>
              </a:ext>
            </a:extLst>
          </p:cNvPr>
          <p:cNvSpPr txBox="1">
            <a:spLocks/>
          </p:cNvSpPr>
          <p:nvPr/>
        </p:nvSpPr>
        <p:spPr>
          <a:xfrm>
            <a:off x="990600" y="876300"/>
            <a:ext cx="2332648" cy="7367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>
            <a:lvl1pPr>
              <a:defRPr sz="6500" b="0" i="0">
                <a:solidFill>
                  <a:srgbClr val="181818"/>
                </a:solidFill>
                <a:latin typeface="Noto Serif KR"/>
                <a:ea typeface="+mj-ea"/>
                <a:cs typeface="Noto Serif KR"/>
              </a:defRPr>
            </a:lvl1pPr>
          </a:lstStyle>
          <a:p>
            <a:pPr marL="12700" latinLnBrk="0">
              <a:spcBef>
                <a:spcPts val="104"/>
              </a:spcBef>
              <a:defRPr/>
            </a:pPr>
            <a:r>
              <a:rPr lang="ko-KR" altLang="en-US" sz="4700" kern="0" spc="-444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기대 효과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74E34BD-34E1-459B-B403-E1DFC2964B12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215A32-138C-4372-9A9F-C71763ABED8E}"/>
              </a:ext>
            </a:extLst>
          </p:cNvPr>
          <p:cNvSpPr txBox="1"/>
          <p:nvPr/>
        </p:nvSpPr>
        <p:spPr>
          <a:xfrm>
            <a:off x="1219200" y="60579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교내 커뮤니티 활성화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1DBB0-67C2-42E6-922F-E7C7AA801954}"/>
              </a:ext>
            </a:extLst>
          </p:cNvPr>
          <p:cNvSpPr txBox="1"/>
          <p:nvPr/>
        </p:nvSpPr>
        <p:spPr>
          <a:xfrm>
            <a:off x="6705600" y="44577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정보 접근성 향상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B92277-928F-4B3A-9FF5-287F5670FE21}"/>
              </a:ext>
            </a:extLst>
          </p:cNvPr>
          <p:cNvSpPr txBox="1"/>
          <p:nvPr/>
        </p:nvSpPr>
        <p:spPr>
          <a:xfrm>
            <a:off x="13335000" y="3566231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참여 문화 증진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55F8E9-1D37-4C3B-9935-CCF530175944}"/>
              </a:ext>
            </a:extLst>
          </p:cNvPr>
          <p:cNvSpPr txBox="1"/>
          <p:nvPr/>
        </p:nvSpPr>
        <p:spPr>
          <a:xfrm>
            <a:off x="1322832" y="6734759"/>
            <a:ext cx="400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 </a:t>
            </a:r>
            <a:r>
              <a:rPr lang="ko-KR" altLang="en-US" dirty="0"/>
              <a:t>학우 간 자유로운 소통 공간 제공</a:t>
            </a:r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dirty="0"/>
              <a:t>동아리</a:t>
            </a:r>
            <a:r>
              <a:rPr lang="en-US" altLang="ko-KR" dirty="0"/>
              <a:t>, </a:t>
            </a:r>
            <a:r>
              <a:rPr lang="ko-KR" altLang="en-US" dirty="0"/>
              <a:t>공모전</a:t>
            </a:r>
            <a:r>
              <a:rPr lang="en-US" altLang="ko-KR" dirty="0"/>
              <a:t>, </a:t>
            </a:r>
            <a:r>
              <a:rPr lang="ko-KR" altLang="en-US" dirty="0"/>
              <a:t>행사 등 유익한 정보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36913B-F5DB-476F-9BE1-5352F2DED399}"/>
              </a:ext>
            </a:extLst>
          </p:cNvPr>
          <p:cNvSpPr txBox="1"/>
          <p:nvPr/>
        </p:nvSpPr>
        <p:spPr>
          <a:xfrm>
            <a:off x="6705600" y="5153310"/>
            <a:ext cx="4972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기존  </a:t>
            </a:r>
            <a:r>
              <a:rPr lang="en-US" altLang="ko-KR" dirty="0"/>
              <a:t>SNS</a:t>
            </a:r>
            <a:r>
              <a:rPr lang="ko-KR" altLang="en-US" dirty="0"/>
              <a:t>보다 학교 특화된 맞춤형 정보 제공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학생들의 의견 반영으로 지속적인 개선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993871-E2DF-47F7-B987-D321029AEC72}"/>
              </a:ext>
            </a:extLst>
          </p:cNvPr>
          <p:cNvSpPr txBox="1"/>
          <p:nvPr/>
        </p:nvSpPr>
        <p:spPr>
          <a:xfrm>
            <a:off x="13335000" y="4192369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학교생활에 대한 소속감 증가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자율적 참여를 통한 커뮤니티 성장 유도</a:t>
            </a:r>
            <a:endParaRPr lang="en-US" altLang="ko-KR" dirty="0"/>
          </a:p>
        </p:txBody>
      </p:sp>
      <p:grpSp>
        <p:nvGrpSpPr>
          <p:cNvPr id="23" name="object 2"/>
          <p:cNvGrpSpPr/>
          <p:nvPr/>
        </p:nvGrpSpPr>
        <p:grpSpPr>
          <a:xfrm>
            <a:off x="-2286000" y="4686299"/>
            <a:ext cx="22860000" cy="5486400"/>
            <a:chOff x="0" y="5008349"/>
            <a:chExt cx="18288000" cy="5139690"/>
          </a:xfrm>
        </p:grpSpPr>
        <p:sp>
          <p:nvSpPr>
            <p:cNvPr id="24" name="object 3"/>
            <p:cNvSpPr/>
            <p:nvPr/>
          </p:nvSpPr>
          <p:spPr>
            <a:xfrm>
              <a:off x="1828074" y="5020589"/>
              <a:ext cx="14624685" cy="4504055"/>
            </a:xfrm>
            <a:custGeom>
              <a:avLst/>
              <a:gdLst/>
              <a:ahLst/>
              <a:cxnLst/>
              <a:rect l="l" t="t" r="r" b="b"/>
              <a:pathLst>
                <a:path w="14624684" h="4504055">
                  <a:moveTo>
                    <a:pt x="0" y="4503430"/>
                  </a:moveTo>
                  <a:lnTo>
                    <a:pt x="0" y="3779664"/>
                  </a:lnTo>
                  <a:lnTo>
                    <a:pt x="3656149" y="3136317"/>
                  </a:lnTo>
                  <a:lnTo>
                    <a:pt x="7312299" y="1648577"/>
                  </a:lnTo>
                  <a:lnTo>
                    <a:pt x="10968449" y="1568158"/>
                  </a:lnTo>
                  <a:lnTo>
                    <a:pt x="14624599" y="0"/>
                  </a:lnTo>
                  <a:lnTo>
                    <a:pt x="14624599" y="1688786"/>
                  </a:lnTo>
                  <a:lnTo>
                    <a:pt x="10968449" y="3176526"/>
                  </a:lnTo>
                  <a:lnTo>
                    <a:pt x="7312299" y="2653807"/>
                  </a:lnTo>
                  <a:lnTo>
                    <a:pt x="3656149" y="4342593"/>
                  </a:lnTo>
                  <a:lnTo>
                    <a:pt x="0" y="4503430"/>
                  </a:lnTo>
                  <a:close/>
                </a:path>
              </a:pathLst>
            </a:custGeom>
            <a:solidFill>
              <a:srgbClr val="F5E6CD">
                <a:alpha val="6471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25" name="object 4"/>
            <p:cNvSpPr/>
            <p:nvPr/>
          </p:nvSpPr>
          <p:spPr>
            <a:xfrm>
              <a:off x="1828074" y="6709376"/>
              <a:ext cx="14624685" cy="3297554"/>
            </a:xfrm>
            <a:custGeom>
              <a:avLst/>
              <a:gdLst/>
              <a:ahLst/>
              <a:cxnLst/>
              <a:rect l="l" t="t" r="r" b="b"/>
              <a:pathLst>
                <a:path w="14624684" h="3297554">
                  <a:moveTo>
                    <a:pt x="0" y="3297154"/>
                  </a:moveTo>
                  <a:lnTo>
                    <a:pt x="0" y="2814643"/>
                  </a:lnTo>
                  <a:lnTo>
                    <a:pt x="3656149" y="2653806"/>
                  </a:lnTo>
                  <a:lnTo>
                    <a:pt x="7312299" y="965020"/>
                  </a:lnTo>
                  <a:lnTo>
                    <a:pt x="10968449" y="1487740"/>
                  </a:lnTo>
                  <a:lnTo>
                    <a:pt x="14624599" y="0"/>
                  </a:lnTo>
                  <a:lnTo>
                    <a:pt x="14624599" y="2010459"/>
                  </a:lnTo>
                  <a:lnTo>
                    <a:pt x="10968449" y="2090878"/>
                  </a:lnTo>
                  <a:lnTo>
                    <a:pt x="7312299" y="1769204"/>
                  </a:lnTo>
                  <a:lnTo>
                    <a:pt x="3656149" y="2814643"/>
                  </a:lnTo>
                  <a:lnTo>
                    <a:pt x="0" y="3297154"/>
                  </a:lnTo>
                  <a:close/>
                </a:path>
              </a:pathLst>
            </a:custGeom>
            <a:solidFill>
              <a:srgbClr val="BA8F61">
                <a:alpha val="6471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26" name="object 5"/>
            <p:cNvSpPr/>
            <p:nvPr/>
          </p:nvSpPr>
          <p:spPr>
            <a:xfrm>
              <a:off x="1828074" y="8478580"/>
              <a:ext cx="14624685" cy="1528445"/>
            </a:xfrm>
            <a:custGeom>
              <a:avLst/>
              <a:gdLst/>
              <a:ahLst/>
              <a:cxnLst/>
              <a:rect l="l" t="t" r="r" b="b"/>
              <a:pathLst>
                <a:path w="14624684" h="1528445">
                  <a:moveTo>
                    <a:pt x="14624599" y="1527949"/>
                  </a:moveTo>
                  <a:lnTo>
                    <a:pt x="0" y="1527949"/>
                  </a:lnTo>
                  <a:lnTo>
                    <a:pt x="3656149" y="1045439"/>
                  </a:lnTo>
                  <a:lnTo>
                    <a:pt x="7312299" y="0"/>
                  </a:lnTo>
                  <a:lnTo>
                    <a:pt x="10968449" y="321673"/>
                  </a:lnTo>
                  <a:lnTo>
                    <a:pt x="14624599" y="241255"/>
                  </a:lnTo>
                  <a:lnTo>
                    <a:pt x="14624599" y="1527949"/>
                  </a:lnTo>
                  <a:close/>
                </a:path>
              </a:pathLst>
            </a:custGeom>
            <a:solidFill>
              <a:srgbClr val="181818">
                <a:alpha val="6471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27" name="object 6"/>
            <p:cNvSpPr/>
            <p:nvPr/>
          </p:nvSpPr>
          <p:spPr>
            <a:xfrm>
              <a:off x="1828074" y="5022631"/>
              <a:ext cx="14620240" cy="3778250"/>
            </a:xfrm>
            <a:custGeom>
              <a:avLst/>
              <a:gdLst/>
              <a:ahLst/>
              <a:cxnLst/>
              <a:rect l="l" t="t" r="r" b="b"/>
              <a:pathLst>
                <a:path w="14620239" h="3778250">
                  <a:moveTo>
                    <a:pt x="0" y="3777623"/>
                  </a:moveTo>
                  <a:lnTo>
                    <a:pt x="3656149" y="3134276"/>
                  </a:lnTo>
                  <a:lnTo>
                    <a:pt x="7312299" y="1646535"/>
                  </a:lnTo>
                  <a:lnTo>
                    <a:pt x="10968449" y="1566117"/>
                  </a:lnTo>
                  <a:lnTo>
                    <a:pt x="14619839" y="0"/>
                  </a:lnTo>
                </a:path>
              </a:pathLst>
            </a:custGeom>
            <a:ln w="28563">
              <a:solidFill>
                <a:srgbClr val="F5E6CD">
                  <a:alpha val="100000"/>
                </a:srgbClr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object 7"/>
            <p:cNvSpPr/>
            <p:nvPr/>
          </p:nvSpPr>
          <p:spPr>
            <a:xfrm>
              <a:off x="1828074" y="6711313"/>
              <a:ext cx="14620240" cy="2813050"/>
            </a:xfrm>
            <a:custGeom>
              <a:avLst/>
              <a:gdLst/>
              <a:ahLst/>
              <a:cxnLst/>
              <a:rect l="l" t="t" r="r" b="b"/>
              <a:pathLst>
                <a:path w="14620239" h="2813050">
                  <a:moveTo>
                    <a:pt x="0" y="2812706"/>
                  </a:moveTo>
                  <a:lnTo>
                    <a:pt x="3656149" y="2651870"/>
                  </a:lnTo>
                  <a:lnTo>
                    <a:pt x="7312299" y="963083"/>
                  </a:lnTo>
                  <a:lnTo>
                    <a:pt x="10968449" y="1485803"/>
                  </a:lnTo>
                  <a:lnTo>
                    <a:pt x="14619839" y="0"/>
                  </a:lnTo>
                </a:path>
              </a:pathLst>
            </a:custGeom>
            <a:ln w="28563">
              <a:solidFill>
                <a:srgbClr val="BA8F61">
                  <a:alpha val="100000"/>
                </a:srgbClr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29" name="object 8"/>
            <p:cNvSpPr/>
            <p:nvPr/>
          </p:nvSpPr>
          <p:spPr>
            <a:xfrm>
              <a:off x="1864144" y="8478580"/>
              <a:ext cx="14584044" cy="1523365"/>
            </a:xfrm>
            <a:custGeom>
              <a:avLst/>
              <a:gdLst/>
              <a:ahLst/>
              <a:cxnLst/>
              <a:rect l="l" t="t" r="r" b="b"/>
              <a:pathLst>
                <a:path w="14584044" h="1523365">
                  <a:moveTo>
                    <a:pt x="0" y="1523189"/>
                  </a:moveTo>
                  <a:lnTo>
                    <a:pt x="3620080" y="1045439"/>
                  </a:lnTo>
                  <a:lnTo>
                    <a:pt x="7276229" y="0"/>
                  </a:lnTo>
                  <a:lnTo>
                    <a:pt x="10932379" y="321673"/>
                  </a:lnTo>
                  <a:lnTo>
                    <a:pt x="14583769" y="241359"/>
                  </a:lnTo>
                </a:path>
              </a:pathLst>
            </a:custGeom>
            <a:ln w="28563">
              <a:solidFill>
                <a:srgbClr val="181818">
                  <a:alpha val="100000"/>
                </a:srgbClr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/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Holder 5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11" name="object 2"/>
          <p:cNvSpPr txBox="1">
            <a:spLocks noGrp="1"/>
          </p:cNvSpPr>
          <p:nvPr/>
        </p:nvSpPr>
        <p:spPr>
          <a:xfrm>
            <a:off x="1828799" y="4229100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indent="0" algn="ctr" eaLnBrk="1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  <a:defRPr/>
            </a:pPr>
            <a:r>
              <a:rPr kumimoji="0" sz="8200" b="0" i="0" u="none" strike="noStrike" kern="0" cap="none" spc="200" normalizeH="0" baseline="0" dirty="0" err="1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프로젝트</a:t>
            </a:r>
            <a:r>
              <a:rPr kumimoji="0" lang="ko-KR" altLang="en-US" sz="8200" b="0" i="0" u="none" strike="noStrike" kern="0" cap="none" spc="200" normalizeH="0" baseline="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 </a:t>
            </a:r>
            <a:r>
              <a:rPr kumimoji="0" lang="ko-KR" altLang="en-US" sz="8200" b="0" i="0" u="none" strike="noStrike" kern="0" cap="none" spc="254" normalizeH="0" baseline="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개요</a:t>
            </a:r>
            <a:endParaRPr kumimoji="0" lang="en-US" altLang="ko-KR" sz="8200" b="0" i="0" u="none" strike="noStrike" kern="0" cap="none" spc="254" normalizeH="0" baseline="0" dirty="0">
              <a:solidFill>
                <a:srgbClr val="181818"/>
              </a:solidFill>
              <a:latin typeface="굴림" panose="020B0600000101010101" pitchFamily="50" charset="-127"/>
              <a:ea typeface="굴림" panose="020B0600000101010101" pitchFamily="50" charset="-127"/>
              <a:cs typeface="Noto Serif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11A74-0E5E-2D0D-8742-00AFA152F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98BAA5C-66AE-8290-B817-64201EC4FB39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프로젝</a:t>
            </a:r>
            <a:r>
              <a:rPr sz="2600" spc="-21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개요</a:t>
            </a:r>
            <a:endParaRPr sz="26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AC717DD-9063-FBB6-354D-54B25AD78E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00" y="988329"/>
            <a:ext cx="2332648" cy="7367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4700" spc="-444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개발 환경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50EB74D-01B3-3CD3-CB8F-78B79B010E9A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Holder 6">
            <a:extLst>
              <a:ext uri="{FF2B5EF4-FFF2-40B4-BE49-F238E27FC236}">
                <a16:creationId xmlns:a16="http://schemas.microsoft.com/office/drawing/2014/main" id="{D0FCC352-098E-6512-F8DD-793D263C561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6" name="Picture 2" descr="Node.js">
            <a:extLst>
              <a:ext uri="{FF2B5EF4-FFF2-40B4-BE49-F238E27FC236}">
                <a16:creationId xmlns:a16="http://schemas.microsoft.com/office/drawing/2014/main" id="{640EECEF-91DD-3229-7DCA-7CCC71F28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4171950"/>
            <a:ext cx="58293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513D647-039B-33CA-F93F-308F7E884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3499581"/>
            <a:ext cx="4126248" cy="27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13446E06-C6B1-3DCC-8909-61FF43365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401529"/>
            <a:ext cx="4419599" cy="148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5">
            <a:extLst>
              <a:ext uri="{FF2B5EF4-FFF2-40B4-BE49-F238E27FC236}">
                <a16:creationId xmlns:a16="http://schemas.microsoft.com/office/drawing/2014/main" id="{F464DCD1-7955-268D-67F5-F588E489CFFE}"/>
              </a:ext>
            </a:extLst>
          </p:cNvPr>
          <p:cNvSpPr txBox="1"/>
          <p:nvPr/>
        </p:nvSpPr>
        <p:spPr>
          <a:xfrm>
            <a:off x="2209798" y="3194781"/>
            <a:ext cx="2514601" cy="56727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프론트 엔드</a:t>
            </a: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511470FF-B2CB-A79C-C24F-06BFAB4521FD}"/>
              </a:ext>
            </a:extLst>
          </p:cNvPr>
          <p:cNvSpPr txBox="1"/>
          <p:nvPr/>
        </p:nvSpPr>
        <p:spPr>
          <a:xfrm>
            <a:off x="8077199" y="3194780"/>
            <a:ext cx="1485901" cy="56727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백 엔드</a:t>
            </a: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150CDA98-9041-776B-0CF9-714552985A3F}"/>
              </a:ext>
            </a:extLst>
          </p:cNvPr>
          <p:cNvSpPr txBox="1"/>
          <p:nvPr/>
        </p:nvSpPr>
        <p:spPr>
          <a:xfrm>
            <a:off x="13167361" y="3213674"/>
            <a:ext cx="2758439" cy="56727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>
                <a:solidFill>
                  <a:srgbClr val="000000"/>
                </a:solidFill>
                <a:latin typeface="Trebuchet MS"/>
                <a:cs typeface="Trebuchet MS"/>
              </a:rPr>
              <a:t>데이터 베이스</a:t>
            </a:r>
            <a:endParaRPr lang="ko-KR" altLang="en-US" sz="3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4425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4513E-867A-89D7-0723-D79F50B15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A39496C-52A8-3951-2BFB-B582F84AA8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00" y="988329"/>
            <a:ext cx="2332648" cy="7367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4700" spc="-444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개발 환경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9F2507C-AC08-1E88-6F08-A079E777355E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Holder 6">
            <a:extLst>
              <a:ext uri="{FF2B5EF4-FFF2-40B4-BE49-F238E27FC236}">
                <a16:creationId xmlns:a16="http://schemas.microsoft.com/office/drawing/2014/main" id="{55193C1A-0B96-5C4E-53EA-FF80EBFECE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6" name="Picture 2" descr="Node.js">
            <a:extLst>
              <a:ext uri="{FF2B5EF4-FFF2-40B4-BE49-F238E27FC236}">
                <a16:creationId xmlns:a16="http://schemas.microsoft.com/office/drawing/2014/main" id="{9B19E757-6346-02B5-30A2-66B9C8DD1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459" y="4082904"/>
            <a:ext cx="2830092" cy="94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E6195348-8142-8C12-6158-375570550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965" y="3848098"/>
            <a:ext cx="2003270" cy="133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DBE9E20D-E5E0-F103-1884-4F4146382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253" y="4155633"/>
            <a:ext cx="2145689" cy="72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D74BA0D-E841-413F-1007-99A46CB0FD0A}"/>
              </a:ext>
            </a:extLst>
          </p:cNvPr>
          <p:cNvCxnSpPr>
            <a:cxnSpLocks/>
          </p:cNvCxnSpPr>
          <p:nvPr/>
        </p:nvCxnSpPr>
        <p:spPr>
          <a:xfrm>
            <a:off x="11811000" y="6667500"/>
            <a:ext cx="2743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148" name="Picture 4" descr="생성된 이미지">
            <a:extLst>
              <a:ext uri="{FF2B5EF4-FFF2-40B4-BE49-F238E27FC236}">
                <a16:creationId xmlns:a16="http://schemas.microsoft.com/office/drawing/2014/main" id="{2575001A-B184-B212-CBF6-C09B1A90B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0" t="18760" r="20272" b="15582"/>
          <a:stretch>
            <a:fillRect/>
          </a:stretch>
        </p:blipFill>
        <p:spPr bwMode="auto">
          <a:xfrm>
            <a:off x="14682346" y="5918563"/>
            <a:ext cx="2405742" cy="25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bject 5">
            <a:extLst>
              <a:ext uri="{FF2B5EF4-FFF2-40B4-BE49-F238E27FC236}">
                <a16:creationId xmlns:a16="http://schemas.microsoft.com/office/drawing/2014/main" id="{C6922FB2-4ADE-1504-33AD-CBAEE2D4D1FE}"/>
              </a:ext>
            </a:extLst>
          </p:cNvPr>
          <p:cNvSpPr txBox="1"/>
          <p:nvPr/>
        </p:nvSpPr>
        <p:spPr>
          <a:xfrm>
            <a:off x="1306638" y="5295900"/>
            <a:ext cx="3352800" cy="33893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355600" marR="5080" indent="-342900">
              <a:lnSpc>
                <a:spcPct val="115700"/>
              </a:lnSpc>
              <a:spcBef>
                <a:spcPts val="1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2000" b="1" dirty="0">
                <a:latin typeface="Trebuchet MS"/>
                <a:cs typeface="Trebuchet MS"/>
              </a:rPr>
              <a:t>사용자 </a:t>
            </a:r>
            <a:r>
              <a:rPr lang="en-US" altLang="ko-KR" sz="2000" b="1" dirty="0">
                <a:latin typeface="Trebuchet MS"/>
                <a:cs typeface="Trebuchet MS"/>
              </a:rPr>
              <a:t>UI </a:t>
            </a:r>
            <a:r>
              <a:rPr lang="ko-KR" altLang="en-US" sz="2000" b="1" dirty="0">
                <a:latin typeface="Trebuchet MS"/>
                <a:cs typeface="Trebuchet MS"/>
              </a:rPr>
              <a:t>및 이벤트 처리</a:t>
            </a:r>
            <a:r>
              <a:rPr lang="en-US" altLang="ko-KR" sz="2000" b="1" dirty="0">
                <a:latin typeface="Trebuchet MS"/>
                <a:cs typeface="Trebuchet MS"/>
              </a:rPr>
              <a:t>.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B0C9C988-CA71-1197-CBC7-239EB176811E}"/>
              </a:ext>
            </a:extLst>
          </p:cNvPr>
          <p:cNvSpPr txBox="1"/>
          <p:nvPr/>
        </p:nvSpPr>
        <p:spPr>
          <a:xfrm>
            <a:off x="8610600" y="5295900"/>
            <a:ext cx="3352800" cy="33893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355600" marR="5080" indent="-342900">
              <a:lnSpc>
                <a:spcPct val="115700"/>
              </a:lnSpc>
              <a:spcBef>
                <a:spcPts val="1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2000" b="1" dirty="0">
                <a:latin typeface="Trebuchet MS"/>
                <a:cs typeface="Trebuchet MS"/>
              </a:rPr>
              <a:t>API </a:t>
            </a:r>
            <a:r>
              <a:rPr lang="ko-KR" altLang="en-US" sz="2000" b="1" dirty="0">
                <a:latin typeface="Trebuchet MS"/>
                <a:cs typeface="Trebuchet MS"/>
              </a:rPr>
              <a:t>처리 및 비즈니스 로직</a:t>
            </a:r>
            <a:endParaRPr lang="en-US" altLang="ko-KR" sz="2000" b="1" dirty="0">
              <a:latin typeface="Trebuchet MS"/>
              <a:cs typeface="Trebuchet MS"/>
            </a:endParaRP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575F8EB3-8E55-4A04-A2B4-AA63566C6825}"/>
              </a:ext>
            </a:extLst>
          </p:cNvPr>
          <p:cNvSpPr txBox="1"/>
          <p:nvPr/>
        </p:nvSpPr>
        <p:spPr>
          <a:xfrm>
            <a:off x="14363878" y="5281042"/>
            <a:ext cx="3352800" cy="33893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355600" marR="5080" indent="-342900">
              <a:lnSpc>
                <a:spcPct val="115700"/>
              </a:lnSpc>
              <a:spcBef>
                <a:spcPts val="1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2000" b="1" dirty="0">
                <a:latin typeface="Trebuchet MS"/>
                <a:cs typeface="Trebuchet MS"/>
              </a:rPr>
              <a:t>데이터 영속화 및 관리</a:t>
            </a:r>
            <a:endParaRPr lang="en-US" altLang="ko-KR" sz="2000" b="1" dirty="0">
              <a:latin typeface="Trebuchet MS"/>
              <a:cs typeface="Trebuchet M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E0065A4-3127-C6FE-62E2-56BB835DFC66}"/>
              </a:ext>
            </a:extLst>
          </p:cNvPr>
          <p:cNvSpPr/>
          <p:nvPr/>
        </p:nvSpPr>
        <p:spPr>
          <a:xfrm>
            <a:off x="609601" y="2782072"/>
            <a:ext cx="4509183" cy="6272985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8" descr="Frontend and Backend in Web Development">
            <a:extLst>
              <a:ext uri="{FF2B5EF4-FFF2-40B4-BE49-F238E27FC236}">
                <a16:creationId xmlns:a16="http://schemas.microsoft.com/office/drawing/2014/main" id="{6AC7E0FC-8D20-D1D3-D724-607BC7CB5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23"/>
          <a:stretch>
            <a:fillRect/>
          </a:stretch>
        </p:blipFill>
        <p:spPr bwMode="auto">
          <a:xfrm>
            <a:off x="2102998" y="1875684"/>
            <a:ext cx="1522388" cy="178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50DAC4-98A6-4178-60B3-5EA2212F2867}"/>
              </a:ext>
            </a:extLst>
          </p:cNvPr>
          <p:cNvSpPr/>
          <p:nvPr/>
        </p:nvSpPr>
        <p:spPr>
          <a:xfrm>
            <a:off x="7862640" y="2782071"/>
            <a:ext cx="9907199" cy="6272985"/>
          </a:xfrm>
          <a:prstGeom prst="rect">
            <a:avLst/>
          </a:prstGeom>
          <a:noFill/>
          <a:ln w="57150">
            <a:solidFill>
              <a:srgbClr val="8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10" descr="Frontend and Backend in Web Development">
            <a:extLst>
              <a:ext uri="{FF2B5EF4-FFF2-40B4-BE49-F238E27FC236}">
                <a16:creationId xmlns:a16="http://schemas.microsoft.com/office/drawing/2014/main" id="{9FE4F3D4-EF5A-6AE8-909C-88BFE002D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0"/>
          <a:stretch>
            <a:fillRect/>
          </a:stretch>
        </p:blipFill>
        <p:spPr bwMode="auto">
          <a:xfrm>
            <a:off x="12039600" y="1838306"/>
            <a:ext cx="1522388" cy="178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87E070-6CAF-552D-B133-EC374F7B26A6}"/>
              </a:ext>
            </a:extLst>
          </p:cNvPr>
          <p:cNvSpPr/>
          <p:nvPr/>
        </p:nvSpPr>
        <p:spPr>
          <a:xfrm>
            <a:off x="4659438" y="3656878"/>
            <a:ext cx="3807918" cy="2782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603C48-77EA-B44C-7653-801E2C49C1A6}"/>
              </a:ext>
            </a:extLst>
          </p:cNvPr>
          <p:cNvCxnSpPr>
            <a:cxnSpLocks/>
          </p:cNvCxnSpPr>
          <p:nvPr/>
        </p:nvCxnSpPr>
        <p:spPr>
          <a:xfrm flipH="1">
            <a:off x="4724400" y="5831528"/>
            <a:ext cx="335280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bject 5">
            <a:extLst>
              <a:ext uri="{FF2B5EF4-FFF2-40B4-BE49-F238E27FC236}">
                <a16:creationId xmlns:a16="http://schemas.microsoft.com/office/drawing/2014/main" id="{221656B1-8DC4-E4C7-84A2-0DBA0E59709E}"/>
              </a:ext>
            </a:extLst>
          </p:cNvPr>
          <p:cNvSpPr txBox="1"/>
          <p:nvPr/>
        </p:nvSpPr>
        <p:spPr>
          <a:xfrm>
            <a:off x="5324845" y="5026268"/>
            <a:ext cx="214528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sz="2000" dirty="0">
                <a:latin typeface="맑은 고딕(본문)"/>
                <a:ea typeface="+mj-ea"/>
                <a:cs typeface="Trebuchet MS"/>
              </a:rPr>
              <a:t>Node.js</a:t>
            </a:r>
            <a:r>
              <a:rPr lang="ko-KR" altLang="en-US" sz="2000" dirty="0">
                <a:latin typeface="맑은 고딕(본문)"/>
                <a:ea typeface="+mj-ea"/>
                <a:cs typeface="Trebuchet MS"/>
              </a:rPr>
              <a:t>가 처리한 결과를 </a:t>
            </a:r>
            <a:r>
              <a:rPr lang="en-US" altLang="ko-KR" sz="2000" dirty="0">
                <a:latin typeface="맑은 고딕(본문)"/>
                <a:ea typeface="+mj-ea"/>
                <a:cs typeface="Trebuchet MS"/>
              </a:rPr>
              <a:t>HTTP </a:t>
            </a:r>
            <a:r>
              <a:rPr lang="ko-KR" altLang="en-US" sz="2000" dirty="0">
                <a:latin typeface="맑은 고딕(본문)"/>
                <a:ea typeface="+mj-ea"/>
                <a:cs typeface="Trebuchet MS"/>
              </a:rPr>
              <a:t>응답</a:t>
            </a:r>
            <a:endParaRPr lang="en-US" altLang="ko-KR" sz="2000" dirty="0">
              <a:latin typeface="맑은 고딕(본문)"/>
              <a:ea typeface="+mj-ea"/>
              <a:cs typeface="Trebuchet MS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8818BE5-4270-463F-4784-17691D8F977A}"/>
              </a:ext>
            </a:extLst>
          </p:cNvPr>
          <p:cNvCxnSpPr>
            <a:cxnSpLocks/>
          </p:cNvCxnSpPr>
          <p:nvPr/>
        </p:nvCxnSpPr>
        <p:spPr>
          <a:xfrm>
            <a:off x="4837967" y="4675465"/>
            <a:ext cx="328575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5">
            <a:extLst>
              <a:ext uri="{FF2B5EF4-FFF2-40B4-BE49-F238E27FC236}">
                <a16:creationId xmlns:a16="http://schemas.microsoft.com/office/drawing/2014/main" id="{717AC2C1-574B-E891-4B1E-A6DA965CA9B3}"/>
              </a:ext>
            </a:extLst>
          </p:cNvPr>
          <p:cNvSpPr txBox="1"/>
          <p:nvPr/>
        </p:nvSpPr>
        <p:spPr>
          <a:xfrm>
            <a:off x="5343502" y="3771900"/>
            <a:ext cx="2368713" cy="7087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sz="2000" dirty="0">
                <a:latin typeface="맑은 고딕(본문)"/>
                <a:ea typeface="+mj-ea"/>
                <a:cs typeface="Trebuchet MS"/>
              </a:rPr>
              <a:t>HTTP </a:t>
            </a:r>
            <a:r>
              <a:rPr lang="ko-KR" altLang="en-US" sz="2000" dirty="0">
                <a:latin typeface="맑은 고딕(본문)"/>
                <a:ea typeface="+mj-ea"/>
                <a:cs typeface="Trebuchet MS"/>
              </a:rPr>
              <a:t>요청</a:t>
            </a:r>
            <a:r>
              <a:rPr lang="en-US" altLang="ko-KR" sz="2000" dirty="0">
                <a:latin typeface="맑은 고딕(본문)"/>
                <a:ea typeface="+mj-ea"/>
                <a:cs typeface="Trebuchet MS"/>
              </a:rPr>
              <a:t>(API)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sz="2000" dirty="0">
                <a:latin typeface="맑은 고딕(본문)"/>
                <a:ea typeface="+mj-ea"/>
                <a:cs typeface="Trebuchet MS"/>
              </a:rPr>
              <a:t>Node.js </a:t>
            </a:r>
            <a:r>
              <a:rPr lang="ko-KR" altLang="en-US" sz="2000" dirty="0">
                <a:latin typeface="맑은 고딕(본문)"/>
                <a:ea typeface="+mj-ea"/>
                <a:cs typeface="Trebuchet MS"/>
              </a:rPr>
              <a:t>서버로 전송</a:t>
            </a:r>
            <a:endParaRPr lang="en-US" altLang="ko-KR" sz="2000" dirty="0">
              <a:latin typeface="맑은 고딕(본문)"/>
              <a:ea typeface="+mj-ea"/>
              <a:cs typeface="Trebuchet MS"/>
            </a:endParaRPr>
          </a:p>
        </p:txBody>
      </p:sp>
      <p:sp>
        <p:nvSpPr>
          <p:cNvPr id="44" name="object 5">
            <a:extLst>
              <a:ext uri="{FF2B5EF4-FFF2-40B4-BE49-F238E27FC236}">
                <a16:creationId xmlns:a16="http://schemas.microsoft.com/office/drawing/2014/main" id="{E495B017-1FAF-4FCA-7A5E-BF164F0BE1D7}"/>
              </a:ext>
            </a:extLst>
          </p:cNvPr>
          <p:cNvSpPr txBox="1"/>
          <p:nvPr/>
        </p:nvSpPr>
        <p:spPr>
          <a:xfrm>
            <a:off x="11981668" y="5875370"/>
            <a:ext cx="2731996" cy="6404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ko-KR" altLang="en-US" dirty="0">
                <a:latin typeface="맑은 고딕(본문)"/>
                <a:cs typeface="Trebuchet MS"/>
              </a:rPr>
              <a:t>요청을 수신한 후</a:t>
            </a:r>
            <a:endParaRPr lang="en-US" altLang="ko-KR" dirty="0">
              <a:latin typeface="맑은 고딕(본문)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dirty="0">
                <a:latin typeface="맑은 고딕(본문)"/>
                <a:cs typeface="Trebuchet MS"/>
              </a:rPr>
              <a:t>SQL</a:t>
            </a:r>
            <a:r>
              <a:rPr lang="ko-KR" altLang="en-US" dirty="0">
                <a:latin typeface="맑은 고딕(본문)"/>
                <a:cs typeface="Trebuchet MS"/>
              </a:rPr>
              <a:t>에서 저장 또는 조회</a:t>
            </a:r>
            <a:endParaRPr lang="en-US" altLang="ko-KR" dirty="0">
              <a:latin typeface="맑은 고딕(본문)"/>
              <a:cs typeface="Trebuchet MS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3409414-0E58-E73F-4AF9-4BC5AF583282}"/>
              </a:ext>
            </a:extLst>
          </p:cNvPr>
          <p:cNvCxnSpPr>
            <a:cxnSpLocks/>
          </p:cNvCxnSpPr>
          <p:nvPr/>
        </p:nvCxnSpPr>
        <p:spPr>
          <a:xfrm flipH="1">
            <a:off x="11811000" y="7581900"/>
            <a:ext cx="2731996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150" name="Picture 6" descr="Nodejs API Project: Build a Blog Project API | Udemy">
            <a:extLst>
              <a:ext uri="{FF2B5EF4-FFF2-40B4-BE49-F238E27FC236}">
                <a16:creationId xmlns:a16="http://schemas.microsoft.com/office/drawing/2014/main" id="{8F2C6E89-2B67-CEDC-B391-CF89BB0B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146" y="6109494"/>
            <a:ext cx="3009708" cy="169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object 5">
            <a:extLst>
              <a:ext uri="{FF2B5EF4-FFF2-40B4-BE49-F238E27FC236}">
                <a16:creationId xmlns:a16="http://schemas.microsoft.com/office/drawing/2014/main" id="{44BAACDA-D3D7-5906-9FC9-5D01B94169AD}"/>
              </a:ext>
            </a:extLst>
          </p:cNvPr>
          <p:cNvSpPr txBox="1"/>
          <p:nvPr/>
        </p:nvSpPr>
        <p:spPr>
          <a:xfrm>
            <a:off x="11981668" y="6819135"/>
            <a:ext cx="2382210" cy="6383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dirty="0">
                <a:latin typeface="맑은 고딕(본문)"/>
                <a:cs typeface="Trebuchet MS"/>
              </a:rPr>
              <a:t>Node.js </a:t>
            </a:r>
            <a:r>
              <a:rPr lang="ko-KR" altLang="en-US" dirty="0">
                <a:latin typeface="맑은 고딕(본문)"/>
                <a:cs typeface="Trebuchet MS"/>
              </a:rPr>
              <a:t>서버가 받아서</a:t>
            </a:r>
            <a:endParaRPr lang="en-US" altLang="ko-KR" dirty="0">
              <a:latin typeface="맑은 고딕(본문)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dirty="0">
                <a:latin typeface="맑은 고딕(본문)"/>
                <a:cs typeface="Trebuchet MS"/>
              </a:rPr>
              <a:t>JSON </a:t>
            </a:r>
            <a:r>
              <a:rPr lang="ko-KR" altLang="en-US" dirty="0">
                <a:latin typeface="맑은 고딕(본문)"/>
                <a:cs typeface="Trebuchet MS"/>
              </a:rPr>
              <a:t>형태로 가공</a:t>
            </a:r>
            <a:endParaRPr lang="en-US" altLang="ko-KR" dirty="0">
              <a:latin typeface="맑은 고딕(본문)"/>
              <a:cs typeface="Trebuchet M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83197F4-F555-1FB6-5248-0FC17D0472B8}"/>
              </a:ext>
            </a:extLst>
          </p:cNvPr>
          <p:cNvSpPr txBox="1"/>
          <p:nvPr/>
        </p:nvSpPr>
        <p:spPr>
          <a:xfrm>
            <a:off x="4828157" y="3801443"/>
            <a:ext cx="4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</a:t>
            </a:r>
            <a:endParaRPr lang="ko-KR" altLang="en-US" sz="2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0EE960-5F68-7D62-5F4A-915A1856FDD6}"/>
              </a:ext>
            </a:extLst>
          </p:cNvPr>
          <p:cNvSpPr txBox="1"/>
          <p:nvPr/>
        </p:nvSpPr>
        <p:spPr>
          <a:xfrm>
            <a:off x="4817886" y="5077480"/>
            <a:ext cx="4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4</a:t>
            </a:r>
            <a:endParaRPr lang="ko-KR" altLang="en-US" sz="2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4B1CDB-BDA5-9876-EC32-60B48D40E50A}"/>
              </a:ext>
            </a:extLst>
          </p:cNvPr>
          <p:cNvSpPr txBox="1"/>
          <p:nvPr/>
        </p:nvSpPr>
        <p:spPr>
          <a:xfrm>
            <a:off x="12268200" y="5382280"/>
            <a:ext cx="4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</a:t>
            </a:r>
            <a:endParaRPr lang="ko-KR" altLang="en-US" sz="2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7EBB623-2C09-7B28-7124-E0921D8A147B}"/>
              </a:ext>
            </a:extLst>
          </p:cNvPr>
          <p:cNvSpPr txBox="1"/>
          <p:nvPr/>
        </p:nvSpPr>
        <p:spPr>
          <a:xfrm>
            <a:off x="12268200" y="7638150"/>
            <a:ext cx="4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</a:t>
            </a:r>
            <a:endParaRPr lang="ko-KR" altLang="en-US" sz="2800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063B045-6E91-3312-51A0-E3D394B42808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프로젝</a:t>
            </a:r>
            <a:r>
              <a:rPr sz="2600" spc="-21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개요</a:t>
            </a:r>
            <a:endParaRPr sz="26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75491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3" grpId="0"/>
      <p:bldP spid="44" grpId="0"/>
      <p:bldP spid="56" grpId="0"/>
      <p:bldP spid="57" grpId="0"/>
      <p:bldP spid="58" grpId="0"/>
      <p:bldP spid="6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8181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1289</Words>
  <Application>Microsoft Office PowerPoint</Application>
  <PresentationFormat>사용자 지정</PresentationFormat>
  <Paragraphs>304</Paragraphs>
  <Slides>33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5" baseType="lpstr">
      <vt:lpstr>Noto Serif KR</vt:lpstr>
      <vt:lpstr>굴림</vt:lpstr>
      <vt:lpstr>맑은 고딕</vt:lpstr>
      <vt:lpstr>맑은 고딕(본문)</vt:lpstr>
      <vt:lpstr>바탕</vt:lpstr>
      <vt:lpstr>한컴 말랑말랑 Regular</vt:lpstr>
      <vt:lpstr>Arial</vt:lpstr>
      <vt:lpstr>Calibri</vt:lpstr>
      <vt:lpstr>Lucida Sans Unicode</vt:lpstr>
      <vt:lpstr>Trebuchet MS</vt:lpstr>
      <vt:lpstr>Wingdings</vt:lpstr>
      <vt:lpstr>Office Theme</vt:lpstr>
      <vt:lpstr>교내 SNS 프로젝트 </vt:lpstr>
      <vt:lpstr>팀      원</vt:lpstr>
      <vt:lpstr>PowerPoint 프레젠테이션</vt:lpstr>
      <vt:lpstr>프로젝트 배경</vt:lpstr>
      <vt:lpstr>계획 배경</vt:lpstr>
      <vt:lpstr>PowerPoint 프레젠테이션</vt:lpstr>
      <vt:lpstr>PowerPoint 프레젠테이션</vt:lpstr>
      <vt:lpstr>개발 환경</vt:lpstr>
      <vt:lpstr>개발 환경</vt:lpstr>
      <vt:lpstr>UML</vt:lpstr>
      <vt:lpstr>주요기능</vt:lpstr>
      <vt:lpstr>부가기능</vt:lpstr>
      <vt:lpstr>DBdiagram</vt:lpstr>
      <vt:lpstr>MySQL TB</vt:lpstr>
      <vt:lpstr>기술 사항</vt:lpstr>
      <vt:lpstr>PowerPoint 프레젠테이션</vt:lpstr>
      <vt:lpstr>테 스 트</vt:lpstr>
      <vt:lpstr>테 스 트</vt:lpstr>
      <vt:lpstr>테 스 트</vt:lpstr>
      <vt:lpstr>테 스 트</vt:lpstr>
      <vt:lpstr>테 스 트</vt:lpstr>
      <vt:lpstr>테 스 트</vt:lpstr>
      <vt:lpstr>PowerPoint 프레젠테이션</vt:lpstr>
      <vt:lpstr>유지보수</vt:lpstr>
      <vt:lpstr>PowerPoint 프레젠테이션</vt:lpstr>
      <vt:lpstr>진행계획</vt:lpstr>
      <vt:lpstr>진행계획</vt:lpstr>
      <vt:lpstr>진행계획</vt:lpstr>
      <vt:lpstr>PowerPoint 프레젠테이션</vt:lpstr>
      <vt:lpstr>진행현황</vt:lpstr>
      <vt:lpstr>목표</vt:lpstr>
      <vt:lpstr>질의 응답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블랙 화이트 심플한 비지니스 프로젝트 프레젠테이션</dc:title>
  <dc:creator>황인재</dc:creator>
  <cp:keywords>DAGpxQ3jQz4,BAGpxXAjMzY,0</cp:keywords>
  <cp:lastModifiedBy>PTECH</cp:lastModifiedBy>
  <cp:revision>41</cp:revision>
  <dcterms:created xsi:type="dcterms:W3CDTF">2025-06-08T14:33:41Z</dcterms:created>
  <dcterms:modified xsi:type="dcterms:W3CDTF">2025-06-12T07:27:49Z</dcterms:modified>
  <cp:version/>
</cp:coreProperties>
</file>